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9103b48d0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72e9f24d44e18"/>
  </p:sldMasterIdLst>
  <p:sldIdLst>
    <p:sldId xmlns:r="http://schemas.openxmlformats.org/officeDocument/2006/relationships" id="256" r:id="Rdb5c80bf9b2f46d2"/>
    <p:sldId xmlns:r="http://schemas.openxmlformats.org/officeDocument/2006/relationships" id="257" r:id="R6610b2719b454e7f"/>
    <p:sldId xmlns:r="http://schemas.openxmlformats.org/officeDocument/2006/relationships" id="258" r:id="R387c38c57e1e4110"/>
    <p:sldId xmlns:r="http://schemas.openxmlformats.org/officeDocument/2006/relationships" id="259" r:id="Rffeed7c7fd0e44f3"/>
    <p:sldId xmlns:r="http://schemas.openxmlformats.org/officeDocument/2006/relationships" id="260" r:id="R4190ab2bf83249f1"/>
    <p:sldId xmlns:r="http://schemas.openxmlformats.org/officeDocument/2006/relationships" id="261" r:id="R53bf269c57464a50"/>
    <p:sldId xmlns:r="http://schemas.openxmlformats.org/officeDocument/2006/relationships" id="262" r:id="Rc9f5e961cd1a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72e9f24d44e18" /><Relationship Type="http://schemas.openxmlformats.org/officeDocument/2006/relationships/slide" Target="/ppt/slides/slide1.xml" Id="Rdb5c80bf9b2f46d2" /><Relationship Type="http://schemas.openxmlformats.org/officeDocument/2006/relationships/slide" Target="/ppt/slides/slide2.xml" Id="R6610b2719b454e7f" /><Relationship Type="http://schemas.openxmlformats.org/officeDocument/2006/relationships/slide" Target="/ppt/slides/slide3.xml" Id="R387c38c57e1e4110" /><Relationship Type="http://schemas.openxmlformats.org/officeDocument/2006/relationships/slide" Target="/ppt/slides/slide4.xml" Id="Rffeed7c7fd0e44f3" /><Relationship Type="http://schemas.openxmlformats.org/officeDocument/2006/relationships/slide" Target="/ppt/slides/slide5.xml" Id="R4190ab2bf83249f1" /><Relationship Type="http://schemas.openxmlformats.org/officeDocument/2006/relationships/slide" Target="/ppt/slides/slide6.xml" Id="R53bf269c57464a50" /><Relationship Type="http://schemas.openxmlformats.org/officeDocument/2006/relationships/slide" Target="/ppt/slides/slide7.xml" Id="Rc9f5e961cd1a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8d8a732a746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2dd4ef8584d23" /><Relationship Type="http://schemas.openxmlformats.org/officeDocument/2006/relationships/theme" Target="/ppt/slideMasters/theme/theme1.xml" Id="R62a1e42645c9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2dd4ef858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379dc2a3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98a038ff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3d5fe737949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88c146adc40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10174dc0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24488b5de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8d4bffcb9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TFR KURS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TFR KURS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5 057 815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FRITSCH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FRITSCH LUGG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MARLENE FRITSCH KIELLAND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Gulleråsveien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918 174 338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