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b640dfea914b1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b3a7e74091467a"/>
  </p:sldMasterIdLst>
  <p:sldIdLst>
    <p:sldId xmlns:r="http://schemas.openxmlformats.org/officeDocument/2006/relationships" id="256" r:id="Re841f121466843dc"/>
    <p:sldId xmlns:r="http://schemas.openxmlformats.org/officeDocument/2006/relationships" id="257" r:id="Rc4a5436a12954b46"/>
    <p:sldId xmlns:r="http://schemas.openxmlformats.org/officeDocument/2006/relationships" id="258" r:id="R7c98cc26313945e0"/>
    <p:sldId xmlns:r="http://schemas.openxmlformats.org/officeDocument/2006/relationships" id="259" r:id="R25b72fcc176c4ae6"/>
    <p:sldId xmlns:r="http://schemas.openxmlformats.org/officeDocument/2006/relationships" id="260" r:id="R43b37426757b48d5"/>
    <p:sldId xmlns:r="http://schemas.openxmlformats.org/officeDocument/2006/relationships" id="261" r:id="R8a8e33f66c1140fa"/>
    <p:sldId xmlns:r="http://schemas.openxmlformats.org/officeDocument/2006/relationships" id="262" r:id="Rda82e58d680343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b3a7e74091467a" /><Relationship Type="http://schemas.openxmlformats.org/officeDocument/2006/relationships/slide" Target="/ppt/slides/slide1.xml" Id="Re841f121466843dc" /><Relationship Type="http://schemas.openxmlformats.org/officeDocument/2006/relationships/slide" Target="/ppt/slides/slide2.xml" Id="Rc4a5436a12954b46" /><Relationship Type="http://schemas.openxmlformats.org/officeDocument/2006/relationships/slide" Target="/ppt/slides/slide3.xml" Id="R7c98cc26313945e0" /><Relationship Type="http://schemas.openxmlformats.org/officeDocument/2006/relationships/slide" Target="/ppt/slides/slide4.xml" Id="R25b72fcc176c4ae6" /><Relationship Type="http://schemas.openxmlformats.org/officeDocument/2006/relationships/slide" Target="/ppt/slides/slide5.xml" Id="R43b37426757b48d5" /><Relationship Type="http://schemas.openxmlformats.org/officeDocument/2006/relationships/slide" Target="/ppt/slides/slide6.xml" Id="R8a8e33f66c1140fa" /><Relationship Type="http://schemas.openxmlformats.org/officeDocument/2006/relationships/slide" Target="/ppt/slides/slide7.xml" Id="Rda82e58d680343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aaac156ea544c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7f0075b404a62" /><Relationship Type="http://schemas.openxmlformats.org/officeDocument/2006/relationships/theme" Target="/ppt/slideMasters/theme/theme1.xml" Id="Re6a53a867a7c409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87f0075b404a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4520beb2cb44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4c4dfdf154d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68b5919434c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a9568e127415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f31505dbae43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06ab4c41b2490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14c2ed8814b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MONSUNEN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FORVALTNING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−2 646 611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67 037 260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377 340 842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377 494 493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JANSEN  –  89,2 %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EINAR MAGNE JANSEN  –  10,8 %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918 106 219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MONSUNEN FORVALTNING AS</a:t>
            </a:r>
          </a:p>
        </p:txBody>
      </p:sp>
    </p:spTree>
  </p:cSld>
  <p:clrMapOvr>
    <a:masterClrMapping xmlns:a="http://schemas.openxmlformats.org/drawingml/2006/main"/>
  </p:clrMapOvr>
</p:sld>
</file>