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b1679c4f8a49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90366a874c4cc4"/>
  </p:sldMasterIdLst>
  <p:sldIdLst>
    <p:sldId xmlns:r="http://schemas.openxmlformats.org/officeDocument/2006/relationships" id="256" r:id="Rb457b2e43e8e410e"/>
    <p:sldId xmlns:r="http://schemas.openxmlformats.org/officeDocument/2006/relationships" id="257" r:id="R3395891b8fb44082"/>
    <p:sldId xmlns:r="http://schemas.openxmlformats.org/officeDocument/2006/relationships" id="258" r:id="Rb378b43e2e7d4355"/>
    <p:sldId xmlns:r="http://schemas.openxmlformats.org/officeDocument/2006/relationships" id="259" r:id="Rfee5668b43a9419b"/>
    <p:sldId xmlns:r="http://schemas.openxmlformats.org/officeDocument/2006/relationships" id="260" r:id="Re156530f10684057"/>
    <p:sldId xmlns:r="http://schemas.openxmlformats.org/officeDocument/2006/relationships" id="261" r:id="R2291114da8484cd7"/>
    <p:sldId xmlns:r="http://schemas.openxmlformats.org/officeDocument/2006/relationships" id="262" r:id="Rdc15150e96e74a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90366a874c4cc4" /><Relationship Type="http://schemas.openxmlformats.org/officeDocument/2006/relationships/slide" Target="/ppt/slides/slide1.xml" Id="Rb457b2e43e8e410e" /><Relationship Type="http://schemas.openxmlformats.org/officeDocument/2006/relationships/slide" Target="/ppt/slides/slide2.xml" Id="R3395891b8fb44082" /><Relationship Type="http://schemas.openxmlformats.org/officeDocument/2006/relationships/slide" Target="/ppt/slides/slide3.xml" Id="Rb378b43e2e7d4355" /><Relationship Type="http://schemas.openxmlformats.org/officeDocument/2006/relationships/slide" Target="/ppt/slides/slide4.xml" Id="Rfee5668b43a9419b" /><Relationship Type="http://schemas.openxmlformats.org/officeDocument/2006/relationships/slide" Target="/ppt/slides/slide5.xml" Id="Re156530f10684057" /><Relationship Type="http://schemas.openxmlformats.org/officeDocument/2006/relationships/slide" Target="/ppt/slides/slide6.xml" Id="R2291114da8484cd7" /><Relationship Type="http://schemas.openxmlformats.org/officeDocument/2006/relationships/slide" Target="/ppt/slides/slide7.xml" Id="Rdc15150e96e74a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28e27708494b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cb3e73c732483e" /><Relationship Type="http://schemas.openxmlformats.org/officeDocument/2006/relationships/theme" Target="/ppt/slideMasters/theme/theme1.xml" Id="R390935c39a3240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cb3e73c73248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a157842c1c42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f55b8e381e40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0f03d19b2b49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fd4902c794e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8105dcd7014f3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7c04a9d4cf4e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fd9f9ca8c44b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KÅPE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KÅPE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141 251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−28 750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401 073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2 447 329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FJELDSTAD PERSSON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KARETHE FJELDSTAD PERSSON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MATTIAS PERSSON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Kongevei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1423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918 098 151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KÅPE AS</a:t>
            </a:r>
          </a:p>
        </p:txBody>
      </p:sp>
    </p:spTree>
  </p:cSld>
  <p:clrMapOvr>
    <a:masterClrMapping xmlns:a="http://schemas.openxmlformats.org/drawingml/2006/main"/>
  </p:clrMapOvr>
</p:sld>
</file>