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9b66b747b44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47b1b8b384640"/>
  </p:sldMasterIdLst>
  <p:sldIdLst>
    <p:sldId xmlns:r="http://schemas.openxmlformats.org/officeDocument/2006/relationships" id="256" r:id="Rf377b9262b774b3e"/>
    <p:sldId xmlns:r="http://schemas.openxmlformats.org/officeDocument/2006/relationships" id="257" r:id="Rf43dc736933a4e45"/>
    <p:sldId xmlns:r="http://schemas.openxmlformats.org/officeDocument/2006/relationships" id="258" r:id="R7bfa1476bc754e36"/>
    <p:sldId xmlns:r="http://schemas.openxmlformats.org/officeDocument/2006/relationships" id="259" r:id="R4099dec96f474af6"/>
    <p:sldId xmlns:r="http://schemas.openxmlformats.org/officeDocument/2006/relationships" id="260" r:id="R4040fcea320147d6"/>
    <p:sldId xmlns:r="http://schemas.openxmlformats.org/officeDocument/2006/relationships" id="261" r:id="R72af6b49a2f841dc"/>
    <p:sldId xmlns:r="http://schemas.openxmlformats.org/officeDocument/2006/relationships" id="262" r:id="R31aaa0b79e7e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47b1b8b384640" /><Relationship Type="http://schemas.openxmlformats.org/officeDocument/2006/relationships/slide" Target="/ppt/slides/slide1.xml" Id="Rf377b9262b774b3e" /><Relationship Type="http://schemas.openxmlformats.org/officeDocument/2006/relationships/slide" Target="/ppt/slides/slide2.xml" Id="Rf43dc736933a4e45" /><Relationship Type="http://schemas.openxmlformats.org/officeDocument/2006/relationships/slide" Target="/ppt/slides/slide3.xml" Id="R7bfa1476bc754e36" /><Relationship Type="http://schemas.openxmlformats.org/officeDocument/2006/relationships/slide" Target="/ppt/slides/slide4.xml" Id="R4099dec96f474af6" /><Relationship Type="http://schemas.openxmlformats.org/officeDocument/2006/relationships/slide" Target="/ppt/slides/slide5.xml" Id="R4040fcea320147d6" /><Relationship Type="http://schemas.openxmlformats.org/officeDocument/2006/relationships/slide" Target="/ppt/slides/slide6.xml" Id="R72af6b49a2f841dc" /><Relationship Type="http://schemas.openxmlformats.org/officeDocument/2006/relationships/slide" Target="/ppt/slides/slide7.xml" Id="R31aaa0b79e7e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b5db8c4df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5ed615b99450a" /><Relationship Type="http://schemas.openxmlformats.org/officeDocument/2006/relationships/theme" Target="/ppt/slideMasters/theme/theme1.xml" Id="Re22cf21d2703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5ed615b99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9529f75624d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fdea78a984c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e4f23b31e4b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20301e83f4f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59678b3fd4c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e1ed08fc641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aab4cd1694d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MERLIN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MERLIN CAPITAL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5 291 327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15 441 854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JLB INVEST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HENEM MANAGEMENT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Hvalsveien 46B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918 070 478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MERLIN CAPITAL AS</a:t>
            </a:r>
          </a:p>
        </p:txBody>
      </p:sp>
    </p:spTree>
  </p:cSld>
  <p:clrMapOvr>
    <a:masterClrMapping xmlns:a="http://schemas.openxmlformats.org/drawingml/2006/main"/>
  </p:clrMapOvr>
</p:sld>
</file>