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6178bc23dc44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0cbe68e37c40e2"/>
  </p:sldMasterIdLst>
  <p:sldIdLst>
    <p:sldId xmlns:r="http://schemas.openxmlformats.org/officeDocument/2006/relationships" id="256" r:id="Rc477453361274f18"/>
    <p:sldId xmlns:r="http://schemas.openxmlformats.org/officeDocument/2006/relationships" id="257" r:id="R91c79d171ade45f1"/>
    <p:sldId xmlns:r="http://schemas.openxmlformats.org/officeDocument/2006/relationships" id="258" r:id="Rcbf1c58cffdb45f4"/>
    <p:sldId xmlns:r="http://schemas.openxmlformats.org/officeDocument/2006/relationships" id="259" r:id="Raf6b30687e8745ab"/>
    <p:sldId xmlns:r="http://schemas.openxmlformats.org/officeDocument/2006/relationships" id="260" r:id="R3583bf6b83a94b59"/>
    <p:sldId xmlns:r="http://schemas.openxmlformats.org/officeDocument/2006/relationships" id="261" r:id="Reb6de0aaa0894912"/>
    <p:sldId xmlns:r="http://schemas.openxmlformats.org/officeDocument/2006/relationships" id="262" r:id="Re6038ba9f9fe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cbe68e37c40e2" /><Relationship Type="http://schemas.openxmlformats.org/officeDocument/2006/relationships/slide" Target="/ppt/slides/slide1.xml" Id="Rc477453361274f18" /><Relationship Type="http://schemas.openxmlformats.org/officeDocument/2006/relationships/slide" Target="/ppt/slides/slide2.xml" Id="R91c79d171ade45f1" /><Relationship Type="http://schemas.openxmlformats.org/officeDocument/2006/relationships/slide" Target="/ppt/slides/slide3.xml" Id="Rcbf1c58cffdb45f4" /><Relationship Type="http://schemas.openxmlformats.org/officeDocument/2006/relationships/slide" Target="/ppt/slides/slide4.xml" Id="Raf6b30687e8745ab" /><Relationship Type="http://schemas.openxmlformats.org/officeDocument/2006/relationships/slide" Target="/ppt/slides/slide5.xml" Id="R3583bf6b83a94b59" /><Relationship Type="http://schemas.openxmlformats.org/officeDocument/2006/relationships/slide" Target="/ppt/slides/slide6.xml" Id="Reb6de0aaa0894912" /><Relationship Type="http://schemas.openxmlformats.org/officeDocument/2006/relationships/slide" Target="/ppt/slides/slide7.xml" Id="Re6038ba9f9fe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a11a05ef5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b8e1d0b7c4079" /><Relationship Type="http://schemas.openxmlformats.org/officeDocument/2006/relationships/theme" Target="/ppt/slideMasters/theme/theme1.xml" Id="R98cf0f4aaff4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b8e1d0b7c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6d08ad4c4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71f6ad849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7dbf60ea5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7af663e5a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21872bc06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4f80f205a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cf1a3bd87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PENDO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9 561 037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