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b99f2f691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5b24266714bad"/>
  </p:sldMasterIdLst>
  <p:sldIdLst>
    <p:sldId xmlns:r="http://schemas.openxmlformats.org/officeDocument/2006/relationships" id="256" r:id="R64609bc915d1404f"/>
    <p:sldId xmlns:r="http://schemas.openxmlformats.org/officeDocument/2006/relationships" id="257" r:id="Rf084485054d44358"/>
    <p:sldId xmlns:r="http://schemas.openxmlformats.org/officeDocument/2006/relationships" id="258" r:id="Rf0063d5ce4034b71"/>
    <p:sldId xmlns:r="http://schemas.openxmlformats.org/officeDocument/2006/relationships" id="259" r:id="Rdf8b9f1fa2fe4482"/>
    <p:sldId xmlns:r="http://schemas.openxmlformats.org/officeDocument/2006/relationships" id="260" r:id="R13f92b39616d4905"/>
    <p:sldId xmlns:r="http://schemas.openxmlformats.org/officeDocument/2006/relationships" id="261" r:id="R0c12270c17844cd7"/>
    <p:sldId xmlns:r="http://schemas.openxmlformats.org/officeDocument/2006/relationships" id="262" r:id="Rb7923a205c30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5b24266714bad" /><Relationship Type="http://schemas.openxmlformats.org/officeDocument/2006/relationships/slide" Target="/ppt/slides/slide1.xml" Id="R64609bc915d1404f" /><Relationship Type="http://schemas.openxmlformats.org/officeDocument/2006/relationships/slide" Target="/ppt/slides/slide2.xml" Id="Rf084485054d44358" /><Relationship Type="http://schemas.openxmlformats.org/officeDocument/2006/relationships/slide" Target="/ppt/slides/slide3.xml" Id="Rf0063d5ce4034b71" /><Relationship Type="http://schemas.openxmlformats.org/officeDocument/2006/relationships/slide" Target="/ppt/slides/slide4.xml" Id="Rdf8b9f1fa2fe4482" /><Relationship Type="http://schemas.openxmlformats.org/officeDocument/2006/relationships/slide" Target="/ppt/slides/slide5.xml" Id="R13f92b39616d4905" /><Relationship Type="http://schemas.openxmlformats.org/officeDocument/2006/relationships/slide" Target="/ppt/slides/slide6.xml" Id="R0c12270c17844cd7" /><Relationship Type="http://schemas.openxmlformats.org/officeDocument/2006/relationships/slide" Target="/ppt/slides/slide7.xml" Id="Rb7923a205c30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47405aa06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0cc011e274f22" /><Relationship Type="http://schemas.openxmlformats.org/officeDocument/2006/relationships/theme" Target="/ppt/slideMasters/theme/theme1.xml" Id="R07597f4e3dc8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0cc011e27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1a1408e7f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932be806e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76f508fc0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165b1d22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dc59da4fc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ab2f7c4a1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4b79f0d3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ØSTERHUS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ØSTERHUS INVESTERINGSSELSKAP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5 153 568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32 728 576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 INVESTERINGSSELSKAP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ØSTERHUS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918 057 757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ØSTERHUS INVESTERINGSSELSKAP AS</a:t>
            </a:r>
          </a:p>
        </p:txBody>
      </p:sp>
    </p:spTree>
  </p:cSld>
  <p:clrMapOvr>
    <a:masterClrMapping xmlns:a="http://schemas.openxmlformats.org/drawingml/2006/main"/>
  </p:clrMapOvr>
</p:sld>
</file>