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7428836ebe43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9f7a54e8da421f"/>
  </p:sldMasterIdLst>
  <p:sldIdLst>
    <p:sldId xmlns:r="http://schemas.openxmlformats.org/officeDocument/2006/relationships" id="256" r:id="Rd2bf66932142461b"/>
    <p:sldId xmlns:r="http://schemas.openxmlformats.org/officeDocument/2006/relationships" id="257" r:id="Rdb917171d38f4c8d"/>
    <p:sldId xmlns:r="http://schemas.openxmlformats.org/officeDocument/2006/relationships" id="258" r:id="R19f28e42e4a74c38"/>
    <p:sldId xmlns:r="http://schemas.openxmlformats.org/officeDocument/2006/relationships" id="259" r:id="Rbd2d07e4d31a4a75"/>
    <p:sldId xmlns:r="http://schemas.openxmlformats.org/officeDocument/2006/relationships" id="260" r:id="Rd1d7c19e252d48e4"/>
    <p:sldId xmlns:r="http://schemas.openxmlformats.org/officeDocument/2006/relationships" id="261" r:id="R4cbdb29f8b5a4fae"/>
    <p:sldId xmlns:r="http://schemas.openxmlformats.org/officeDocument/2006/relationships" id="262" r:id="R865f06c81d9849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9f7a54e8da421f" /><Relationship Type="http://schemas.openxmlformats.org/officeDocument/2006/relationships/slide" Target="/ppt/slides/slide1.xml" Id="Rd2bf66932142461b" /><Relationship Type="http://schemas.openxmlformats.org/officeDocument/2006/relationships/slide" Target="/ppt/slides/slide2.xml" Id="Rdb917171d38f4c8d" /><Relationship Type="http://schemas.openxmlformats.org/officeDocument/2006/relationships/slide" Target="/ppt/slides/slide3.xml" Id="R19f28e42e4a74c38" /><Relationship Type="http://schemas.openxmlformats.org/officeDocument/2006/relationships/slide" Target="/ppt/slides/slide4.xml" Id="Rbd2d07e4d31a4a75" /><Relationship Type="http://schemas.openxmlformats.org/officeDocument/2006/relationships/slide" Target="/ppt/slides/slide5.xml" Id="Rd1d7c19e252d48e4" /><Relationship Type="http://schemas.openxmlformats.org/officeDocument/2006/relationships/slide" Target="/ppt/slides/slide6.xml" Id="R4cbdb29f8b5a4fae" /><Relationship Type="http://schemas.openxmlformats.org/officeDocument/2006/relationships/slide" Target="/ppt/slides/slide7.xml" Id="R865f06c81d9849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b3c11a67de47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4c70894484ed9" /><Relationship Type="http://schemas.openxmlformats.org/officeDocument/2006/relationships/theme" Target="/ppt/slideMasters/theme/theme1.xml" Id="Rdeceb5ebfeaf40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44c70894484e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2c1be33804b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a62e12e9d47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313f0483f4b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1f50c15414d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9c6d07d5f46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50eca976542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76d355a9946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WIKTORIN RÅDGIVNING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RÅDGIVNING OG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1 855 173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2 994 654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LÆRUM WIKTORIN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Att: Christian L. Wiktorin, Kirsebærstien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christian@re-revisjon.no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918 050 469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WIKTORIN RÅDGIVNING OG INVEST AS</a:t>
            </a:r>
          </a:p>
        </p:txBody>
      </p:sp>
    </p:spTree>
  </p:cSld>
  <p:clrMapOvr>
    <a:masterClrMapping xmlns:a="http://schemas.openxmlformats.org/drawingml/2006/main"/>
  </p:clrMapOvr>
</p:sld>
</file>