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71f155c70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0bf2dfda943a7"/>
  </p:sldMasterIdLst>
  <p:sldIdLst>
    <p:sldId xmlns:r="http://schemas.openxmlformats.org/officeDocument/2006/relationships" id="256" r:id="R61833dff88144750"/>
    <p:sldId xmlns:r="http://schemas.openxmlformats.org/officeDocument/2006/relationships" id="257" r:id="R8b6fb012d7db4e96"/>
    <p:sldId xmlns:r="http://schemas.openxmlformats.org/officeDocument/2006/relationships" id="258" r:id="R75dbca3ec12c4f6e"/>
    <p:sldId xmlns:r="http://schemas.openxmlformats.org/officeDocument/2006/relationships" id="259" r:id="R24d3184991d44c3f"/>
    <p:sldId xmlns:r="http://schemas.openxmlformats.org/officeDocument/2006/relationships" id="260" r:id="R20da7e624c9a41f5"/>
    <p:sldId xmlns:r="http://schemas.openxmlformats.org/officeDocument/2006/relationships" id="261" r:id="Rb735ceaf73c44e25"/>
    <p:sldId xmlns:r="http://schemas.openxmlformats.org/officeDocument/2006/relationships" id="262" r:id="R4c94e8e33f60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0bf2dfda943a7" /><Relationship Type="http://schemas.openxmlformats.org/officeDocument/2006/relationships/slide" Target="/ppt/slides/slide1.xml" Id="R61833dff88144750" /><Relationship Type="http://schemas.openxmlformats.org/officeDocument/2006/relationships/slide" Target="/ppt/slides/slide2.xml" Id="R8b6fb012d7db4e96" /><Relationship Type="http://schemas.openxmlformats.org/officeDocument/2006/relationships/slide" Target="/ppt/slides/slide3.xml" Id="R75dbca3ec12c4f6e" /><Relationship Type="http://schemas.openxmlformats.org/officeDocument/2006/relationships/slide" Target="/ppt/slides/slide4.xml" Id="R24d3184991d44c3f" /><Relationship Type="http://schemas.openxmlformats.org/officeDocument/2006/relationships/slide" Target="/ppt/slides/slide5.xml" Id="R20da7e624c9a41f5" /><Relationship Type="http://schemas.openxmlformats.org/officeDocument/2006/relationships/slide" Target="/ppt/slides/slide6.xml" Id="Rb735ceaf73c44e25" /><Relationship Type="http://schemas.openxmlformats.org/officeDocument/2006/relationships/slide" Target="/ppt/slides/slide7.xml" Id="R4c94e8e33f60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cf71520ba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56c895a14a1d" /><Relationship Type="http://schemas.openxmlformats.org/officeDocument/2006/relationships/theme" Target="/ppt/slideMasters/theme/theme1.xml" Id="Rb4f1a8cce0d9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256c895a1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1913e283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ce1bbb4a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19ec67188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35028edf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39c1757a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4f814515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ff0e60c7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