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717fc2439147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c92fb50047454c"/>
  </p:sldMasterIdLst>
  <p:sldIdLst>
    <p:sldId xmlns:r="http://schemas.openxmlformats.org/officeDocument/2006/relationships" id="256" r:id="Rebef4211fb704f8e"/>
    <p:sldId xmlns:r="http://schemas.openxmlformats.org/officeDocument/2006/relationships" id="257" r:id="R5fcadfd94ec2407b"/>
    <p:sldId xmlns:r="http://schemas.openxmlformats.org/officeDocument/2006/relationships" id="258" r:id="R7ae8186cc8a14d06"/>
    <p:sldId xmlns:r="http://schemas.openxmlformats.org/officeDocument/2006/relationships" id="259" r:id="Rc633270f1d0143c9"/>
    <p:sldId xmlns:r="http://schemas.openxmlformats.org/officeDocument/2006/relationships" id="260" r:id="Re203fe7516684521"/>
    <p:sldId xmlns:r="http://schemas.openxmlformats.org/officeDocument/2006/relationships" id="261" r:id="Rdd38292e7ef84a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92fb50047454c" /><Relationship Type="http://schemas.openxmlformats.org/officeDocument/2006/relationships/slide" Target="/ppt/slides/slide1.xml" Id="Rebef4211fb704f8e" /><Relationship Type="http://schemas.openxmlformats.org/officeDocument/2006/relationships/slide" Target="/ppt/slides/slide2.xml" Id="R5fcadfd94ec2407b" /><Relationship Type="http://schemas.openxmlformats.org/officeDocument/2006/relationships/slide" Target="/ppt/slides/slide3.xml" Id="R7ae8186cc8a14d06" /><Relationship Type="http://schemas.openxmlformats.org/officeDocument/2006/relationships/slide" Target="/ppt/slides/slide4.xml" Id="Rc633270f1d0143c9" /><Relationship Type="http://schemas.openxmlformats.org/officeDocument/2006/relationships/slide" Target="/ppt/slides/slide5.xml" Id="Re203fe7516684521" /><Relationship Type="http://schemas.openxmlformats.org/officeDocument/2006/relationships/slide" Target="/ppt/slides/slide6.xml" Id="Rdd38292e7ef84a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152903f2245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1c60f16c745b1" /><Relationship Type="http://schemas.openxmlformats.org/officeDocument/2006/relationships/theme" Target="/ppt/slideMasters/theme/theme1.xml" Id="Re73d3af437944c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f1c60f16c745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6591fcde148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d3b03701345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a4613229449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a6347048841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61e430b394b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b76670ece4e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4 071 743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4 094 644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7. etasje, 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918 002 804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