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d5bd9043c04c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ac2ffd147a401f"/>
  </p:sldMasterIdLst>
  <p:sldIdLst>
    <p:sldId xmlns:r="http://schemas.openxmlformats.org/officeDocument/2006/relationships" id="256" r:id="Rf14a22e2a3de49fd"/>
    <p:sldId xmlns:r="http://schemas.openxmlformats.org/officeDocument/2006/relationships" id="257" r:id="R4848add183424911"/>
    <p:sldId xmlns:r="http://schemas.openxmlformats.org/officeDocument/2006/relationships" id="258" r:id="Re6068078d0ca43e2"/>
    <p:sldId xmlns:r="http://schemas.openxmlformats.org/officeDocument/2006/relationships" id="259" r:id="Rfb81297d9d8a40c0"/>
    <p:sldId xmlns:r="http://schemas.openxmlformats.org/officeDocument/2006/relationships" id="260" r:id="R251ba1861eb14ab2"/>
    <p:sldId xmlns:r="http://schemas.openxmlformats.org/officeDocument/2006/relationships" id="261" r:id="Rd2e4f2c2a84a4a65"/>
    <p:sldId xmlns:r="http://schemas.openxmlformats.org/officeDocument/2006/relationships" id="262" r:id="Ra1ad38cdcfb242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ac2ffd147a401f" /><Relationship Type="http://schemas.openxmlformats.org/officeDocument/2006/relationships/slide" Target="/ppt/slides/slide1.xml" Id="Rf14a22e2a3de49fd" /><Relationship Type="http://schemas.openxmlformats.org/officeDocument/2006/relationships/slide" Target="/ppt/slides/slide2.xml" Id="R4848add183424911" /><Relationship Type="http://schemas.openxmlformats.org/officeDocument/2006/relationships/slide" Target="/ppt/slides/slide3.xml" Id="Re6068078d0ca43e2" /><Relationship Type="http://schemas.openxmlformats.org/officeDocument/2006/relationships/slide" Target="/ppt/slides/slide4.xml" Id="Rfb81297d9d8a40c0" /><Relationship Type="http://schemas.openxmlformats.org/officeDocument/2006/relationships/slide" Target="/ppt/slides/slide5.xml" Id="R251ba1861eb14ab2" /><Relationship Type="http://schemas.openxmlformats.org/officeDocument/2006/relationships/slide" Target="/ppt/slides/slide6.xml" Id="Rd2e4f2c2a84a4a65" /><Relationship Type="http://schemas.openxmlformats.org/officeDocument/2006/relationships/slide" Target="/ppt/slides/slide7.xml" Id="Ra1ad38cdcfb242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1d941c0b2d44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d100242204e61" /><Relationship Type="http://schemas.openxmlformats.org/officeDocument/2006/relationships/theme" Target="/ppt/slideMasters/theme/theme1.xml" Id="Rd07563ec04c34d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3d100242204e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f82aaf1ee4a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1d61764b646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a3908b01b40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011c823474a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345b1ac9449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c49aed187549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57b8956b04f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PER SKARE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SKARE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−954 976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4 522 541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47 138 114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48 231 301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TORILL FRANTZEN SKARE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Uranienborgveien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917 999 821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PER SKARE AS</a:t>
            </a:r>
          </a:p>
        </p:txBody>
      </p:sp>
    </p:spTree>
  </p:cSld>
  <p:clrMapOvr>
    <a:masterClrMapping xmlns:a="http://schemas.openxmlformats.org/drawingml/2006/main"/>
  </p:clrMapOvr>
</p:sld>
</file>