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a9a4ab920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bb1c4969d482d"/>
  </p:sldMasterIdLst>
  <p:sldIdLst>
    <p:sldId xmlns:r="http://schemas.openxmlformats.org/officeDocument/2006/relationships" id="256" r:id="Rb64f9364b1704326"/>
    <p:sldId xmlns:r="http://schemas.openxmlformats.org/officeDocument/2006/relationships" id="257" r:id="Rae67f8679f8d4f23"/>
    <p:sldId xmlns:r="http://schemas.openxmlformats.org/officeDocument/2006/relationships" id="258" r:id="R7b4dbea407af4efe"/>
    <p:sldId xmlns:r="http://schemas.openxmlformats.org/officeDocument/2006/relationships" id="259" r:id="R1e58f2e01ace4154"/>
    <p:sldId xmlns:r="http://schemas.openxmlformats.org/officeDocument/2006/relationships" id="260" r:id="R926c5431a0054788"/>
    <p:sldId xmlns:r="http://schemas.openxmlformats.org/officeDocument/2006/relationships" id="261" r:id="Rd15f2184dd5c4f05"/>
    <p:sldId xmlns:r="http://schemas.openxmlformats.org/officeDocument/2006/relationships" id="262" r:id="R9e391f15a1c5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bb1c4969d482d" /><Relationship Type="http://schemas.openxmlformats.org/officeDocument/2006/relationships/slide" Target="/ppt/slides/slide1.xml" Id="Rb64f9364b1704326" /><Relationship Type="http://schemas.openxmlformats.org/officeDocument/2006/relationships/slide" Target="/ppt/slides/slide2.xml" Id="Rae67f8679f8d4f23" /><Relationship Type="http://schemas.openxmlformats.org/officeDocument/2006/relationships/slide" Target="/ppt/slides/slide3.xml" Id="R7b4dbea407af4efe" /><Relationship Type="http://schemas.openxmlformats.org/officeDocument/2006/relationships/slide" Target="/ppt/slides/slide4.xml" Id="R1e58f2e01ace4154" /><Relationship Type="http://schemas.openxmlformats.org/officeDocument/2006/relationships/slide" Target="/ppt/slides/slide5.xml" Id="R926c5431a0054788" /><Relationship Type="http://schemas.openxmlformats.org/officeDocument/2006/relationships/slide" Target="/ppt/slides/slide6.xml" Id="Rd15f2184dd5c4f05" /><Relationship Type="http://schemas.openxmlformats.org/officeDocument/2006/relationships/slide" Target="/ppt/slides/slide7.xml" Id="R9e391f15a1c5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f4bbda171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5e7b9f42413b" /><Relationship Type="http://schemas.openxmlformats.org/officeDocument/2006/relationships/theme" Target="/ppt/slideMasters/theme/theme1.xml" Id="Rda8d83bbc75f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b5e7b9f4241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34aed79b9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69e459c6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1f2ba582a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3ce65f862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d7d17eaaa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73fbeb6bf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028523eb0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Petter Markussen, Bergstubben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