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5dbfb19e4349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f1410425c54f1a"/>
  </p:sldMasterIdLst>
  <p:sldIdLst>
    <p:sldId xmlns:r="http://schemas.openxmlformats.org/officeDocument/2006/relationships" id="256" r:id="R87104cf6a8064aa8"/>
    <p:sldId xmlns:r="http://schemas.openxmlformats.org/officeDocument/2006/relationships" id="257" r:id="R2bc75f112d1f4e49"/>
    <p:sldId xmlns:r="http://schemas.openxmlformats.org/officeDocument/2006/relationships" id="258" r:id="Rcb51ef599bcf434f"/>
    <p:sldId xmlns:r="http://schemas.openxmlformats.org/officeDocument/2006/relationships" id="259" r:id="R464ab6ca454448bb"/>
    <p:sldId xmlns:r="http://schemas.openxmlformats.org/officeDocument/2006/relationships" id="260" r:id="R0e6171dbe0f64da7"/>
    <p:sldId xmlns:r="http://schemas.openxmlformats.org/officeDocument/2006/relationships" id="261" r:id="Ra36e6415570142ac"/>
    <p:sldId xmlns:r="http://schemas.openxmlformats.org/officeDocument/2006/relationships" id="262" r:id="R827fd316b9ac43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f1410425c54f1a" /><Relationship Type="http://schemas.openxmlformats.org/officeDocument/2006/relationships/slide" Target="/ppt/slides/slide1.xml" Id="R87104cf6a8064aa8" /><Relationship Type="http://schemas.openxmlformats.org/officeDocument/2006/relationships/slide" Target="/ppt/slides/slide2.xml" Id="R2bc75f112d1f4e49" /><Relationship Type="http://schemas.openxmlformats.org/officeDocument/2006/relationships/slide" Target="/ppt/slides/slide3.xml" Id="Rcb51ef599bcf434f" /><Relationship Type="http://schemas.openxmlformats.org/officeDocument/2006/relationships/slide" Target="/ppt/slides/slide4.xml" Id="R464ab6ca454448bb" /><Relationship Type="http://schemas.openxmlformats.org/officeDocument/2006/relationships/slide" Target="/ppt/slides/slide5.xml" Id="R0e6171dbe0f64da7" /><Relationship Type="http://schemas.openxmlformats.org/officeDocument/2006/relationships/slide" Target="/ppt/slides/slide6.xml" Id="Ra36e6415570142ac" /><Relationship Type="http://schemas.openxmlformats.org/officeDocument/2006/relationships/slide" Target="/ppt/slides/slide7.xml" Id="R827fd316b9ac43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6ebc97c6ab4f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3586b5ade4b92" /><Relationship Type="http://schemas.openxmlformats.org/officeDocument/2006/relationships/theme" Target="/ppt/slideMasters/theme/theme1.xml" Id="Rbb6c2dec060b46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e3586b5ade4b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1c9db727d47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b89f4e56c4f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c9c0c346b4b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96504e54043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961776ae34d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3c15c4dd242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e7e4212e648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STEINAR SKJERVIK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SKJERVIK INVESTERING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−195 781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13 877 136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100 921 152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186 369 502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SKJERVIK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Koppholen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917 988 420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INVESTERING AS</a:t>
            </a:r>
          </a:p>
        </p:txBody>
      </p:sp>
    </p:spTree>
  </p:cSld>
  <p:clrMapOvr>
    <a:masterClrMapping xmlns:a="http://schemas.openxmlformats.org/drawingml/2006/main"/>
  </p:clrMapOvr>
</p:sld>
</file>