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52f3c233cf64aa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f171ca25a9145bc"/>
  </p:sldMasterIdLst>
  <p:sldIdLst>
    <p:sldId xmlns:r="http://schemas.openxmlformats.org/officeDocument/2006/relationships" id="256" r:id="R88cf9fa27bd04d09"/>
    <p:sldId xmlns:r="http://schemas.openxmlformats.org/officeDocument/2006/relationships" id="257" r:id="R399adc7ecd0543af"/>
    <p:sldId xmlns:r="http://schemas.openxmlformats.org/officeDocument/2006/relationships" id="258" r:id="R0f83c6e7211745f1"/>
    <p:sldId xmlns:r="http://schemas.openxmlformats.org/officeDocument/2006/relationships" id="259" r:id="R07e63ec31ddb4f65"/>
    <p:sldId xmlns:r="http://schemas.openxmlformats.org/officeDocument/2006/relationships" id="260" r:id="R74ef07cc2ac243ca"/>
    <p:sldId xmlns:r="http://schemas.openxmlformats.org/officeDocument/2006/relationships" id="261" r:id="R8e112bd5929f436b"/>
    <p:sldId xmlns:r="http://schemas.openxmlformats.org/officeDocument/2006/relationships" id="262" r:id="R6e9bc8198dfb4c0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f171ca25a9145bc" /><Relationship Type="http://schemas.openxmlformats.org/officeDocument/2006/relationships/slide" Target="/ppt/slides/slide1.xml" Id="R88cf9fa27bd04d09" /><Relationship Type="http://schemas.openxmlformats.org/officeDocument/2006/relationships/slide" Target="/ppt/slides/slide2.xml" Id="R399adc7ecd0543af" /><Relationship Type="http://schemas.openxmlformats.org/officeDocument/2006/relationships/slide" Target="/ppt/slides/slide3.xml" Id="R0f83c6e7211745f1" /><Relationship Type="http://schemas.openxmlformats.org/officeDocument/2006/relationships/slide" Target="/ppt/slides/slide4.xml" Id="R07e63ec31ddb4f65" /><Relationship Type="http://schemas.openxmlformats.org/officeDocument/2006/relationships/slide" Target="/ppt/slides/slide5.xml" Id="R74ef07cc2ac243ca" /><Relationship Type="http://schemas.openxmlformats.org/officeDocument/2006/relationships/slide" Target="/ppt/slides/slide6.xml" Id="R8e112bd5929f436b" /><Relationship Type="http://schemas.openxmlformats.org/officeDocument/2006/relationships/slide" Target="/ppt/slides/slide7.xml" Id="R6e9bc8198dfb4c0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3d2d4f22ea54f1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330e3be10c400d" /><Relationship Type="http://schemas.openxmlformats.org/officeDocument/2006/relationships/theme" Target="/ppt/slideMasters/theme/theme1.xml" Id="R6b3b1d2dfb0d41c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3330e3be10c400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e759205bd9437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438256d72c492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e68180c7344c4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8a33eb327e46c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d97463f0684ce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f7251d1e8c45f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f8276362524b7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SALT VALUE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SALT VALUE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SALT VALUE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SALT VALUE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SALT VALUE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SALT VALUE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1 373 118 140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1 052 811 481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1 086 556 953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5 380 611 912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5 438 165 992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SALT VALUE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 KALDHEIM INVEST AS  –  4,9 %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MONSUNEN FORVALTNING AS  –  4,3 %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 KALDHEIM INVEST AS  –  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EGD CAPITAL AS  –  3,1 %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ESPEDAL &amp; CO AS  –  3,0 %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MØKSTER INVESTERING AS  –  3,0 %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SALT VALUE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Kirkegata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4006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917 984 247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SALT VALUE AS</a:t>
            </a:r>
          </a:p>
        </p:txBody>
      </p:sp>
    </p:spTree>
  </p:cSld>
  <p:clrMapOvr>
    <a:masterClrMapping xmlns:a="http://schemas.openxmlformats.org/drawingml/2006/main"/>
  </p:clrMapOvr>
</p:sld>
</file>