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6ca41aeb0543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73a25a7db04e3f"/>
  </p:sldMasterIdLst>
  <p:sldIdLst>
    <p:sldId xmlns:r="http://schemas.openxmlformats.org/officeDocument/2006/relationships" id="256" r:id="R673c373ad9244d92"/>
    <p:sldId xmlns:r="http://schemas.openxmlformats.org/officeDocument/2006/relationships" id="257" r:id="R6400acea391f4280"/>
    <p:sldId xmlns:r="http://schemas.openxmlformats.org/officeDocument/2006/relationships" id="258" r:id="R6c4becdcc3214ad0"/>
    <p:sldId xmlns:r="http://schemas.openxmlformats.org/officeDocument/2006/relationships" id="259" r:id="R46441527ba884595"/>
    <p:sldId xmlns:r="http://schemas.openxmlformats.org/officeDocument/2006/relationships" id="260" r:id="R95f5ff2977bb479c"/>
    <p:sldId xmlns:r="http://schemas.openxmlformats.org/officeDocument/2006/relationships" id="261" r:id="R304484a117b44263"/>
    <p:sldId xmlns:r="http://schemas.openxmlformats.org/officeDocument/2006/relationships" id="262" r:id="Rc7224b47431b49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73a25a7db04e3f" /><Relationship Type="http://schemas.openxmlformats.org/officeDocument/2006/relationships/slide" Target="/ppt/slides/slide1.xml" Id="R673c373ad9244d92" /><Relationship Type="http://schemas.openxmlformats.org/officeDocument/2006/relationships/slide" Target="/ppt/slides/slide2.xml" Id="R6400acea391f4280" /><Relationship Type="http://schemas.openxmlformats.org/officeDocument/2006/relationships/slide" Target="/ppt/slides/slide3.xml" Id="R6c4becdcc3214ad0" /><Relationship Type="http://schemas.openxmlformats.org/officeDocument/2006/relationships/slide" Target="/ppt/slides/slide4.xml" Id="R46441527ba884595" /><Relationship Type="http://schemas.openxmlformats.org/officeDocument/2006/relationships/slide" Target="/ppt/slides/slide5.xml" Id="R95f5ff2977bb479c" /><Relationship Type="http://schemas.openxmlformats.org/officeDocument/2006/relationships/slide" Target="/ppt/slides/slide6.xml" Id="R304484a117b44263" /><Relationship Type="http://schemas.openxmlformats.org/officeDocument/2006/relationships/slide" Target="/ppt/slides/slide7.xml" Id="Rc7224b47431b49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4eb0c23a2147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6f8324f8d4368" /><Relationship Type="http://schemas.openxmlformats.org/officeDocument/2006/relationships/theme" Target="/ppt/slideMasters/theme/theme1.xml" Id="R7fc7bd03e9ab43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96f8324f8d43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9503040784c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7ac965f0849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dd89bdc1242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ec9620db042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a9b90cca24b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5805a3db24a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4e7636da64a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BØMMELFJORD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BØMMELFJORD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147 761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−12 449 929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39 268 677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454 114 012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486 311 517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AVINA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BØMELHUK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BØMMELFJORD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MOHANA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RADAR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917 908 923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