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af1b42cece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df0e1f73b444e2"/>
  </p:sldMasterIdLst>
  <p:sldIdLst>
    <p:sldId xmlns:r="http://schemas.openxmlformats.org/officeDocument/2006/relationships" id="256" r:id="R9afb183023c44ac8"/>
    <p:sldId xmlns:r="http://schemas.openxmlformats.org/officeDocument/2006/relationships" id="257" r:id="Rb267bdaffcb241bc"/>
    <p:sldId xmlns:r="http://schemas.openxmlformats.org/officeDocument/2006/relationships" id="258" r:id="R16efaae511d841dc"/>
    <p:sldId xmlns:r="http://schemas.openxmlformats.org/officeDocument/2006/relationships" id="259" r:id="R5206ada134fe4adc"/>
    <p:sldId xmlns:r="http://schemas.openxmlformats.org/officeDocument/2006/relationships" id="260" r:id="R63abe2c211844b82"/>
    <p:sldId xmlns:r="http://schemas.openxmlformats.org/officeDocument/2006/relationships" id="261" r:id="Rfde4658be8624b99"/>
    <p:sldId xmlns:r="http://schemas.openxmlformats.org/officeDocument/2006/relationships" id="262" r:id="R12f26c8f02e940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f0e1f73b444e2" /><Relationship Type="http://schemas.openxmlformats.org/officeDocument/2006/relationships/slide" Target="/ppt/slides/slide1.xml" Id="R9afb183023c44ac8" /><Relationship Type="http://schemas.openxmlformats.org/officeDocument/2006/relationships/slide" Target="/ppt/slides/slide2.xml" Id="Rb267bdaffcb241bc" /><Relationship Type="http://schemas.openxmlformats.org/officeDocument/2006/relationships/slide" Target="/ppt/slides/slide3.xml" Id="R16efaae511d841dc" /><Relationship Type="http://schemas.openxmlformats.org/officeDocument/2006/relationships/slide" Target="/ppt/slides/slide4.xml" Id="R5206ada134fe4adc" /><Relationship Type="http://schemas.openxmlformats.org/officeDocument/2006/relationships/slide" Target="/ppt/slides/slide5.xml" Id="R63abe2c211844b82" /><Relationship Type="http://schemas.openxmlformats.org/officeDocument/2006/relationships/slide" Target="/ppt/slides/slide6.xml" Id="Rfde4658be8624b99" /><Relationship Type="http://schemas.openxmlformats.org/officeDocument/2006/relationships/slide" Target="/ppt/slides/slide7.xml" Id="R12f26c8f02e940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1cf893b09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8e0c63365497e" /><Relationship Type="http://schemas.openxmlformats.org/officeDocument/2006/relationships/theme" Target="/ppt/slideMasters/theme/theme1.xml" Id="Rb97d31aa754147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8e0c63365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c5844b2f8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867405ee54b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d381e5eb4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2a592f48e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fdea96276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0abd2937a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873d37e441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LEFDAL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FINANS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883 339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Colletts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thomas@acsfinans.no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917 907 390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LEFDAL FINANS AS</a:t>
            </a:r>
          </a:p>
        </p:txBody>
      </p:sp>
    </p:spTree>
  </p:cSld>
  <p:clrMapOvr>
    <a:masterClrMapping xmlns:a="http://schemas.openxmlformats.org/drawingml/2006/main"/>
  </p:clrMapOvr>
</p:sld>
</file>