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93d788bde748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dc4da58bb74da0"/>
  </p:sldMasterIdLst>
  <p:sldIdLst>
    <p:sldId xmlns:r="http://schemas.openxmlformats.org/officeDocument/2006/relationships" id="256" r:id="Redeb697a6bf8490f"/>
    <p:sldId xmlns:r="http://schemas.openxmlformats.org/officeDocument/2006/relationships" id="257" r:id="R598091f281a64826"/>
    <p:sldId xmlns:r="http://schemas.openxmlformats.org/officeDocument/2006/relationships" id="258" r:id="Rc94640d7dca54177"/>
    <p:sldId xmlns:r="http://schemas.openxmlformats.org/officeDocument/2006/relationships" id="259" r:id="Rbdcf3e2ed3f04da5"/>
    <p:sldId xmlns:r="http://schemas.openxmlformats.org/officeDocument/2006/relationships" id="260" r:id="R4d9aac34ea044095"/>
    <p:sldId xmlns:r="http://schemas.openxmlformats.org/officeDocument/2006/relationships" id="261" r:id="Rfe83ca7f99884663"/>
    <p:sldId xmlns:r="http://schemas.openxmlformats.org/officeDocument/2006/relationships" id="262" r:id="Rd370929f767c49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dc4da58bb74da0" /><Relationship Type="http://schemas.openxmlformats.org/officeDocument/2006/relationships/slide" Target="/ppt/slides/slide1.xml" Id="Redeb697a6bf8490f" /><Relationship Type="http://schemas.openxmlformats.org/officeDocument/2006/relationships/slide" Target="/ppt/slides/slide2.xml" Id="R598091f281a64826" /><Relationship Type="http://schemas.openxmlformats.org/officeDocument/2006/relationships/slide" Target="/ppt/slides/slide3.xml" Id="Rc94640d7dca54177" /><Relationship Type="http://schemas.openxmlformats.org/officeDocument/2006/relationships/slide" Target="/ppt/slides/slide4.xml" Id="Rbdcf3e2ed3f04da5" /><Relationship Type="http://schemas.openxmlformats.org/officeDocument/2006/relationships/slide" Target="/ppt/slides/slide5.xml" Id="R4d9aac34ea044095" /><Relationship Type="http://schemas.openxmlformats.org/officeDocument/2006/relationships/slide" Target="/ppt/slides/slide6.xml" Id="Rfe83ca7f99884663" /><Relationship Type="http://schemas.openxmlformats.org/officeDocument/2006/relationships/slide" Target="/ppt/slides/slide7.xml" Id="Rd370929f767c49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eee0f8252b49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488e0377c4677" /><Relationship Type="http://schemas.openxmlformats.org/officeDocument/2006/relationships/theme" Target="/ppt/slideMasters/theme/theme1.xml" Id="R6324b7109f4c4e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e488e0377c46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afd8ea8b344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0b87a29634e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643f7721740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8feeea3ce48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e5ff39ae648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cde3abe5f4a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c5fe6af8a43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TIGAREN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TIGAREN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TIGAREN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TIGAREN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TIGAREN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TIGAREN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2 552 378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39 346 433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39 460 478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TIGAREN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LEIV STIAN TOFTDAHL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TIGAREN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Stian Toftdahl, Svalbardveien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917 889 988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TIGAREN AS</a:t>
            </a:r>
          </a:p>
        </p:txBody>
      </p:sp>
    </p:spTree>
  </p:cSld>
  <p:clrMapOvr>
    <a:masterClrMapping xmlns:a="http://schemas.openxmlformats.org/drawingml/2006/main"/>
  </p:clrMapOvr>
</p:sld>
</file>