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cb4472d50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6bddc44e94f67"/>
  </p:sldMasterIdLst>
  <p:sldIdLst>
    <p:sldId xmlns:r="http://schemas.openxmlformats.org/officeDocument/2006/relationships" id="256" r:id="R38ea39e36b7946bf"/>
    <p:sldId xmlns:r="http://schemas.openxmlformats.org/officeDocument/2006/relationships" id="257" r:id="R6890f7cd63194d2e"/>
    <p:sldId xmlns:r="http://schemas.openxmlformats.org/officeDocument/2006/relationships" id="258" r:id="R6b9438dd0a804958"/>
    <p:sldId xmlns:r="http://schemas.openxmlformats.org/officeDocument/2006/relationships" id="259" r:id="Rf714bf1bc48743a2"/>
    <p:sldId xmlns:r="http://schemas.openxmlformats.org/officeDocument/2006/relationships" id="260" r:id="R49b9b9306a154f83"/>
    <p:sldId xmlns:r="http://schemas.openxmlformats.org/officeDocument/2006/relationships" id="261" r:id="R964712ef57084536"/>
    <p:sldId xmlns:r="http://schemas.openxmlformats.org/officeDocument/2006/relationships" id="262" r:id="Rd8432fec01a4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6bddc44e94f67" /><Relationship Type="http://schemas.openxmlformats.org/officeDocument/2006/relationships/slide" Target="/ppt/slides/slide1.xml" Id="R38ea39e36b7946bf" /><Relationship Type="http://schemas.openxmlformats.org/officeDocument/2006/relationships/slide" Target="/ppt/slides/slide2.xml" Id="R6890f7cd63194d2e" /><Relationship Type="http://schemas.openxmlformats.org/officeDocument/2006/relationships/slide" Target="/ppt/slides/slide3.xml" Id="R6b9438dd0a804958" /><Relationship Type="http://schemas.openxmlformats.org/officeDocument/2006/relationships/slide" Target="/ppt/slides/slide4.xml" Id="Rf714bf1bc48743a2" /><Relationship Type="http://schemas.openxmlformats.org/officeDocument/2006/relationships/slide" Target="/ppt/slides/slide5.xml" Id="R49b9b9306a154f83" /><Relationship Type="http://schemas.openxmlformats.org/officeDocument/2006/relationships/slide" Target="/ppt/slides/slide6.xml" Id="R964712ef57084536" /><Relationship Type="http://schemas.openxmlformats.org/officeDocument/2006/relationships/slide" Target="/ppt/slides/slide7.xml" Id="Rd8432fec01a4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9af6d07c6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57823ef2141e8" /><Relationship Type="http://schemas.openxmlformats.org/officeDocument/2006/relationships/theme" Target="/ppt/slideMasters/theme/theme1.xml" Id="R40fc90734015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57823ef21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24694ace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dff77908f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8addbd3d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bf68a4987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4bc8a1d5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0aabeebf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3a0513e3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