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0417633044b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461f0af654295"/>
  </p:sldMasterIdLst>
  <p:sldIdLst>
    <p:sldId xmlns:r="http://schemas.openxmlformats.org/officeDocument/2006/relationships" id="256" r:id="Rc4028629ed554bcd"/>
    <p:sldId xmlns:r="http://schemas.openxmlformats.org/officeDocument/2006/relationships" id="257" r:id="Ra1636bdd2592474d"/>
    <p:sldId xmlns:r="http://schemas.openxmlformats.org/officeDocument/2006/relationships" id="258" r:id="Rf7c385ffcd264ae8"/>
    <p:sldId xmlns:r="http://schemas.openxmlformats.org/officeDocument/2006/relationships" id="259" r:id="Rb058b913a3ed4c97"/>
    <p:sldId xmlns:r="http://schemas.openxmlformats.org/officeDocument/2006/relationships" id="260" r:id="R76f0c9ebfa3b4bbf"/>
    <p:sldId xmlns:r="http://schemas.openxmlformats.org/officeDocument/2006/relationships" id="261" r:id="Rb3d3731f5ecb4527"/>
    <p:sldId xmlns:r="http://schemas.openxmlformats.org/officeDocument/2006/relationships" id="262" r:id="Racde3e3c8a29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461f0af654295" /><Relationship Type="http://schemas.openxmlformats.org/officeDocument/2006/relationships/slide" Target="/ppt/slides/slide1.xml" Id="Rc4028629ed554bcd" /><Relationship Type="http://schemas.openxmlformats.org/officeDocument/2006/relationships/slide" Target="/ppt/slides/slide2.xml" Id="Ra1636bdd2592474d" /><Relationship Type="http://schemas.openxmlformats.org/officeDocument/2006/relationships/slide" Target="/ppt/slides/slide3.xml" Id="Rf7c385ffcd264ae8" /><Relationship Type="http://schemas.openxmlformats.org/officeDocument/2006/relationships/slide" Target="/ppt/slides/slide4.xml" Id="Rb058b913a3ed4c97" /><Relationship Type="http://schemas.openxmlformats.org/officeDocument/2006/relationships/slide" Target="/ppt/slides/slide5.xml" Id="R76f0c9ebfa3b4bbf" /><Relationship Type="http://schemas.openxmlformats.org/officeDocument/2006/relationships/slide" Target="/ppt/slides/slide6.xml" Id="Rb3d3731f5ecb4527" /><Relationship Type="http://schemas.openxmlformats.org/officeDocument/2006/relationships/slide" Target="/ppt/slides/slide7.xml" Id="Racde3e3c8a29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487f94ac546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22c486b85444f" /><Relationship Type="http://schemas.openxmlformats.org/officeDocument/2006/relationships/theme" Target="/ppt/slideMasters/theme/theme1.xml" Id="Rf3145ad2957e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22c486b85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30918bf424d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ba2ac8d304f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09458ddf741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a4cb5ec3746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0c7d9ae2c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7ea7da2449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34595e73442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17 476 996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23 151 644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23 237 703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GJELDVIK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