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f6cb4ca0b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cd31a9faa4bf2"/>
  </p:sldMasterIdLst>
  <p:sldIdLst>
    <p:sldId xmlns:r="http://schemas.openxmlformats.org/officeDocument/2006/relationships" id="256" r:id="R1a513aafd00747da"/>
    <p:sldId xmlns:r="http://schemas.openxmlformats.org/officeDocument/2006/relationships" id="257" r:id="R304385bbd68744ad"/>
    <p:sldId xmlns:r="http://schemas.openxmlformats.org/officeDocument/2006/relationships" id="258" r:id="R1df0150855af4d84"/>
    <p:sldId xmlns:r="http://schemas.openxmlformats.org/officeDocument/2006/relationships" id="259" r:id="R1dc09b006f5940ef"/>
    <p:sldId xmlns:r="http://schemas.openxmlformats.org/officeDocument/2006/relationships" id="260" r:id="R3a3d3bcc3d5b463c"/>
    <p:sldId xmlns:r="http://schemas.openxmlformats.org/officeDocument/2006/relationships" id="261" r:id="Rc979ecde3f6f4e42"/>
    <p:sldId xmlns:r="http://schemas.openxmlformats.org/officeDocument/2006/relationships" id="262" r:id="Ra07e0af68eb5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cd31a9faa4bf2" /><Relationship Type="http://schemas.openxmlformats.org/officeDocument/2006/relationships/slide" Target="/ppt/slides/slide1.xml" Id="R1a513aafd00747da" /><Relationship Type="http://schemas.openxmlformats.org/officeDocument/2006/relationships/slide" Target="/ppt/slides/slide2.xml" Id="R304385bbd68744ad" /><Relationship Type="http://schemas.openxmlformats.org/officeDocument/2006/relationships/slide" Target="/ppt/slides/slide3.xml" Id="R1df0150855af4d84" /><Relationship Type="http://schemas.openxmlformats.org/officeDocument/2006/relationships/slide" Target="/ppt/slides/slide4.xml" Id="R1dc09b006f5940ef" /><Relationship Type="http://schemas.openxmlformats.org/officeDocument/2006/relationships/slide" Target="/ppt/slides/slide5.xml" Id="R3a3d3bcc3d5b463c" /><Relationship Type="http://schemas.openxmlformats.org/officeDocument/2006/relationships/slide" Target="/ppt/slides/slide6.xml" Id="Rc979ecde3f6f4e42" /><Relationship Type="http://schemas.openxmlformats.org/officeDocument/2006/relationships/slide" Target="/ppt/slides/slide7.xml" Id="Ra07e0af68eb5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2c65d35bf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124fba454bae" /><Relationship Type="http://schemas.openxmlformats.org/officeDocument/2006/relationships/theme" Target="/ppt/slideMasters/theme/theme1.xml" Id="R2d740b33862b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3124fba45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a02d8e85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03dfaca0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7651d7e1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93528105c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03511b39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53b21e7a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46a29d92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ITERATIV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−3 827 386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−12 663 639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127 766 126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