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317ab4e86c4c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da588373b64d29"/>
  </p:sldMasterIdLst>
  <p:sldIdLst>
    <p:sldId xmlns:r="http://schemas.openxmlformats.org/officeDocument/2006/relationships" id="256" r:id="R21d2d8d411574e54"/>
    <p:sldId xmlns:r="http://schemas.openxmlformats.org/officeDocument/2006/relationships" id="257" r:id="R24ee81b401114091"/>
    <p:sldId xmlns:r="http://schemas.openxmlformats.org/officeDocument/2006/relationships" id="258" r:id="Rc6937da49db54982"/>
    <p:sldId xmlns:r="http://schemas.openxmlformats.org/officeDocument/2006/relationships" id="259" r:id="R0c5653d74a4d4f99"/>
    <p:sldId xmlns:r="http://schemas.openxmlformats.org/officeDocument/2006/relationships" id="260" r:id="Rb51a597e6bdd4a56"/>
    <p:sldId xmlns:r="http://schemas.openxmlformats.org/officeDocument/2006/relationships" id="261" r:id="Rd0d8fd78b6424ff9"/>
    <p:sldId xmlns:r="http://schemas.openxmlformats.org/officeDocument/2006/relationships" id="262" r:id="Re723ca445e0d4b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da588373b64d29" /><Relationship Type="http://schemas.openxmlformats.org/officeDocument/2006/relationships/slide" Target="/ppt/slides/slide1.xml" Id="R21d2d8d411574e54" /><Relationship Type="http://schemas.openxmlformats.org/officeDocument/2006/relationships/slide" Target="/ppt/slides/slide2.xml" Id="R24ee81b401114091" /><Relationship Type="http://schemas.openxmlformats.org/officeDocument/2006/relationships/slide" Target="/ppt/slides/slide3.xml" Id="Rc6937da49db54982" /><Relationship Type="http://schemas.openxmlformats.org/officeDocument/2006/relationships/slide" Target="/ppt/slides/slide4.xml" Id="R0c5653d74a4d4f99" /><Relationship Type="http://schemas.openxmlformats.org/officeDocument/2006/relationships/slide" Target="/ppt/slides/slide5.xml" Id="Rb51a597e6bdd4a56" /><Relationship Type="http://schemas.openxmlformats.org/officeDocument/2006/relationships/slide" Target="/ppt/slides/slide6.xml" Id="Rd0d8fd78b6424ff9" /><Relationship Type="http://schemas.openxmlformats.org/officeDocument/2006/relationships/slide" Target="/ppt/slides/slide7.xml" Id="Re723ca445e0d4b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8a939378be40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3a9dd8d0544d90" /><Relationship Type="http://schemas.openxmlformats.org/officeDocument/2006/relationships/theme" Target="/ppt/slideMasters/theme/theme1.xml" Id="Rb6ea856488414c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3a9dd8d0544d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a1280888ba46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c401d71f8d41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bd145c0adb41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53761ac0bf42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fd065ebe6f40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e1ea7e817d4e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f0885e40de47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QRG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QRG HOLDING AS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−10 443 339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1 034 719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1 050 344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ELYSTRAND ELIJAH N G 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Linges vei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1364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917 867 607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QRG HOLDING AS</a:t>
            </a:r>
          </a:p>
        </p:txBody>
      </p:sp>
    </p:spTree>
  </p:cSld>
  <p:clrMapOvr>
    <a:masterClrMapping xmlns:a="http://schemas.openxmlformats.org/drawingml/2006/main"/>
  </p:clrMapOvr>
</p:sld>
</file>