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ee8f24c90a47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44a9c4971e4ff3"/>
  </p:sldMasterIdLst>
  <p:sldIdLst>
    <p:sldId xmlns:r="http://schemas.openxmlformats.org/officeDocument/2006/relationships" id="256" r:id="R910866213e8746e7"/>
    <p:sldId xmlns:r="http://schemas.openxmlformats.org/officeDocument/2006/relationships" id="257" r:id="R30170b5f99bd477f"/>
    <p:sldId xmlns:r="http://schemas.openxmlformats.org/officeDocument/2006/relationships" id="258" r:id="R0436e8f7277943c4"/>
    <p:sldId xmlns:r="http://schemas.openxmlformats.org/officeDocument/2006/relationships" id="259" r:id="R501cc12760884dd9"/>
    <p:sldId xmlns:r="http://schemas.openxmlformats.org/officeDocument/2006/relationships" id="260" r:id="Rb4769065102840b5"/>
    <p:sldId xmlns:r="http://schemas.openxmlformats.org/officeDocument/2006/relationships" id="261" r:id="R760bfc3ffe5545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4a9c4971e4ff3" /><Relationship Type="http://schemas.openxmlformats.org/officeDocument/2006/relationships/slide" Target="/ppt/slides/slide1.xml" Id="R910866213e8746e7" /><Relationship Type="http://schemas.openxmlformats.org/officeDocument/2006/relationships/slide" Target="/ppt/slides/slide2.xml" Id="R30170b5f99bd477f" /><Relationship Type="http://schemas.openxmlformats.org/officeDocument/2006/relationships/slide" Target="/ppt/slides/slide3.xml" Id="R0436e8f7277943c4" /><Relationship Type="http://schemas.openxmlformats.org/officeDocument/2006/relationships/slide" Target="/ppt/slides/slide4.xml" Id="R501cc12760884dd9" /><Relationship Type="http://schemas.openxmlformats.org/officeDocument/2006/relationships/slide" Target="/ppt/slides/slide5.xml" Id="Rb4769065102840b5" /><Relationship Type="http://schemas.openxmlformats.org/officeDocument/2006/relationships/slide" Target="/ppt/slides/slide6.xml" Id="R760bfc3ffe5545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0383ac69a4b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8a83172d8444c" /><Relationship Type="http://schemas.openxmlformats.org/officeDocument/2006/relationships/theme" Target="/ppt/slideMasters/theme/theme1.xml" Id="R0ba0902bcc4244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b8a83172d844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c64040fbc45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6917450664d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428943d694e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4977f1ada41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e6b87793b46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fdf34991a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