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9e51792dc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b640e4fe643c6"/>
  </p:sldMasterIdLst>
  <p:sldIdLst>
    <p:sldId xmlns:r="http://schemas.openxmlformats.org/officeDocument/2006/relationships" id="256" r:id="Rd5746064bcf34e2d"/>
    <p:sldId xmlns:r="http://schemas.openxmlformats.org/officeDocument/2006/relationships" id="257" r:id="Rbcdb66d303a84f25"/>
    <p:sldId xmlns:r="http://schemas.openxmlformats.org/officeDocument/2006/relationships" id="258" r:id="R4470cdb350a14c5e"/>
    <p:sldId xmlns:r="http://schemas.openxmlformats.org/officeDocument/2006/relationships" id="259" r:id="R7ba5264008664f7e"/>
    <p:sldId xmlns:r="http://schemas.openxmlformats.org/officeDocument/2006/relationships" id="260" r:id="R040691d4d1bd49ce"/>
    <p:sldId xmlns:r="http://schemas.openxmlformats.org/officeDocument/2006/relationships" id="261" r:id="R6be834e596b94f16"/>
    <p:sldId xmlns:r="http://schemas.openxmlformats.org/officeDocument/2006/relationships" id="262" r:id="Rf5dc2cd5be7c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b640e4fe643c6" /><Relationship Type="http://schemas.openxmlformats.org/officeDocument/2006/relationships/slide" Target="/ppt/slides/slide1.xml" Id="Rd5746064bcf34e2d" /><Relationship Type="http://schemas.openxmlformats.org/officeDocument/2006/relationships/slide" Target="/ppt/slides/slide2.xml" Id="Rbcdb66d303a84f25" /><Relationship Type="http://schemas.openxmlformats.org/officeDocument/2006/relationships/slide" Target="/ppt/slides/slide3.xml" Id="R4470cdb350a14c5e" /><Relationship Type="http://schemas.openxmlformats.org/officeDocument/2006/relationships/slide" Target="/ppt/slides/slide4.xml" Id="R7ba5264008664f7e" /><Relationship Type="http://schemas.openxmlformats.org/officeDocument/2006/relationships/slide" Target="/ppt/slides/slide5.xml" Id="R040691d4d1bd49ce" /><Relationship Type="http://schemas.openxmlformats.org/officeDocument/2006/relationships/slide" Target="/ppt/slides/slide6.xml" Id="R6be834e596b94f16" /><Relationship Type="http://schemas.openxmlformats.org/officeDocument/2006/relationships/slide" Target="/ppt/slides/slide7.xml" Id="Rf5dc2cd5be7c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16b6748b5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80fb5416045b7" /><Relationship Type="http://schemas.openxmlformats.org/officeDocument/2006/relationships/theme" Target="/ppt/slideMasters/theme/theme1.xml" Id="R30303ba4883e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80fb54160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cab3c3c71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282f26aa7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206d39dc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c9d5bb7f548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f9cf0163641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cff2c4ad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f89ada4f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R INCORONATO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R INCORONATO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629 965 489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