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25661c4ca040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6d1911b3f84238"/>
  </p:sldMasterIdLst>
  <p:sldIdLst>
    <p:sldId xmlns:r="http://schemas.openxmlformats.org/officeDocument/2006/relationships" id="256" r:id="Ref68cc494f9a48b4"/>
    <p:sldId xmlns:r="http://schemas.openxmlformats.org/officeDocument/2006/relationships" id="257" r:id="Rea5df26a46a44d45"/>
    <p:sldId xmlns:r="http://schemas.openxmlformats.org/officeDocument/2006/relationships" id="258" r:id="Rac380fbf73e4415b"/>
    <p:sldId xmlns:r="http://schemas.openxmlformats.org/officeDocument/2006/relationships" id="259" r:id="R1c3fe139fbcc4da4"/>
    <p:sldId xmlns:r="http://schemas.openxmlformats.org/officeDocument/2006/relationships" id="260" r:id="R9f815a5360404a5a"/>
    <p:sldId xmlns:r="http://schemas.openxmlformats.org/officeDocument/2006/relationships" id="261" r:id="R7ed8417f00a44e7a"/>
    <p:sldId xmlns:r="http://schemas.openxmlformats.org/officeDocument/2006/relationships" id="262" r:id="R1532740657d343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6d1911b3f84238" /><Relationship Type="http://schemas.openxmlformats.org/officeDocument/2006/relationships/slide" Target="/ppt/slides/slide1.xml" Id="Ref68cc494f9a48b4" /><Relationship Type="http://schemas.openxmlformats.org/officeDocument/2006/relationships/slide" Target="/ppt/slides/slide2.xml" Id="Rea5df26a46a44d45" /><Relationship Type="http://schemas.openxmlformats.org/officeDocument/2006/relationships/slide" Target="/ppt/slides/slide3.xml" Id="Rac380fbf73e4415b" /><Relationship Type="http://schemas.openxmlformats.org/officeDocument/2006/relationships/slide" Target="/ppt/slides/slide4.xml" Id="R1c3fe139fbcc4da4" /><Relationship Type="http://schemas.openxmlformats.org/officeDocument/2006/relationships/slide" Target="/ppt/slides/slide5.xml" Id="R9f815a5360404a5a" /><Relationship Type="http://schemas.openxmlformats.org/officeDocument/2006/relationships/slide" Target="/ppt/slides/slide6.xml" Id="R7ed8417f00a44e7a" /><Relationship Type="http://schemas.openxmlformats.org/officeDocument/2006/relationships/slide" Target="/ppt/slides/slide7.xml" Id="R1532740657d343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27d51d4c8448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2fe5e7ec44a8f" /><Relationship Type="http://schemas.openxmlformats.org/officeDocument/2006/relationships/theme" Target="/ppt/slideMasters/theme/theme1.xml" Id="R50a429451d754f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32fe5e7ec44a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c5ac3925648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62fea9ead47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b2623eac04d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bda634d544f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a6767a48245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73715f2024f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5ec679bf845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GEILOGRUPPEN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GEILOGRUPPEN AS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4 986 739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−5 019 492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9 495 024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684 822 827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1 165 737 089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MERKANTILBYGG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Bakkestølvegen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917 861 900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GEILOGRUPPEN AS</a:t>
            </a:r>
          </a:p>
        </p:txBody>
      </p:sp>
    </p:spTree>
  </p:cSld>
  <p:clrMapOvr>
    <a:masterClrMapping xmlns:a="http://schemas.openxmlformats.org/drawingml/2006/main"/>
  </p:clrMapOvr>
</p:sld>
</file>