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65b3b1a1774d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9677a087064f61"/>
  </p:sldMasterIdLst>
  <p:sldIdLst>
    <p:sldId xmlns:r="http://schemas.openxmlformats.org/officeDocument/2006/relationships" id="256" r:id="R665d40466c4c4972"/>
    <p:sldId xmlns:r="http://schemas.openxmlformats.org/officeDocument/2006/relationships" id="257" r:id="Rfcc5bf5cdf8f4574"/>
    <p:sldId xmlns:r="http://schemas.openxmlformats.org/officeDocument/2006/relationships" id="258" r:id="R041d9328abd84bb3"/>
    <p:sldId xmlns:r="http://schemas.openxmlformats.org/officeDocument/2006/relationships" id="259" r:id="Re4721dc2bf9c44b7"/>
    <p:sldId xmlns:r="http://schemas.openxmlformats.org/officeDocument/2006/relationships" id="260" r:id="R16a4ce2d80114fc7"/>
    <p:sldId xmlns:r="http://schemas.openxmlformats.org/officeDocument/2006/relationships" id="261" r:id="R911b3f2ce43446c4"/>
    <p:sldId xmlns:r="http://schemas.openxmlformats.org/officeDocument/2006/relationships" id="262" r:id="Rfeb5935a2a3c49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9677a087064f61" /><Relationship Type="http://schemas.openxmlformats.org/officeDocument/2006/relationships/slide" Target="/ppt/slides/slide1.xml" Id="R665d40466c4c4972" /><Relationship Type="http://schemas.openxmlformats.org/officeDocument/2006/relationships/slide" Target="/ppt/slides/slide2.xml" Id="Rfcc5bf5cdf8f4574" /><Relationship Type="http://schemas.openxmlformats.org/officeDocument/2006/relationships/slide" Target="/ppt/slides/slide3.xml" Id="R041d9328abd84bb3" /><Relationship Type="http://schemas.openxmlformats.org/officeDocument/2006/relationships/slide" Target="/ppt/slides/slide4.xml" Id="Re4721dc2bf9c44b7" /><Relationship Type="http://schemas.openxmlformats.org/officeDocument/2006/relationships/slide" Target="/ppt/slides/slide5.xml" Id="R16a4ce2d80114fc7" /><Relationship Type="http://schemas.openxmlformats.org/officeDocument/2006/relationships/slide" Target="/ppt/slides/slide6.xml" Id="R911b3f2ce43446c4" /><Relationship Type="http://schemas.openxmlformats.org/officeDocument/2006/relationships/slide" Target="/ppt/slides/slide7.xml" Id="Rfeb5935a2a3c49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6bc6f9ee2542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dba768c2c4ffb" /><Relationship Type="http://schemas.openxmlformats.org/officeDocument/2006/relationships/theme" Target="/ppt/slideMasters/theme/theme1.xml" Id="Ra8164d408c2a46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1dba768c2c4f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eed664b3c48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20cd7158642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e58ee8b6f46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8d63955ef47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86b29e1c346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576499ebe4d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2ed23f52a44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A-R HELGEMO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A-R HELGEMO HOLDING AS ble etablert [år] og holder til i Singsås.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482 094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679 656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ARNT ROAR HELGEMO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Arnt Roar Helgemo,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7387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917 841 012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