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6eec7de05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5cefcaa70d4a35"/>
  </p:sldMasterIdLst>
  <p:sldIdLst>
    <p:sldId xmlns:r="http://schemas.openxmlformats.org/officeDocument/2006/relationships" id="256" r:id="Rd3bb99bdb037402f"/>
    <p:sldId xmlns:r="http://schemas.openxmlformats.org/officeDocument/2006/relationships" id="257" r:id="R39187bc7bceb42d2"/>
    <p:sldId xmlns:r="http://schemas.openxmlformats.org/officeDocument/2006/relationships" id="258" r:id="R36eb0108c1de4942"/>
    <p:sldId xmlns:r="http://schemas.openxmlformats.org/officeDocument/2006/relationships" id="259" r:id="R37f4b98bdc8c46e3"/>
    <p:sldId xmlns:r="http://schemas.openxmlformats.org/officeDocument/2006/relationships" id="260" r:id="R48fe7204770e4580"/>
    <p:sldId xmlns:r="http://schemas.openxmlformats.org/officeDocument/2006/relationships" id="261" r:id="Rdfc71cd77f9d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cefcaa70d4a35" /><Relationship Type="http://schemas.openxmlformats.org/officeDocument/2006/relationships/slide" Target="/ppt/slides/slide1.xml" Id="Rd3bb99bdb037402f" /><Relationship Type="http://schemas.openxmlformats.org/officeDocument/2006/relationships/slide" Target="/ppt/slides/slide2.xml" Id="R39187bc7bceb42d2" /><Relationship Type="http://schemas.openxmlformats.org/officeDocument/2006/relationships/slide" Target="/ppt/slides/slide3.xml" Id="R36eb0108c1de4942" /><Relationship Type="http://schemas.openxmlformats.org/officeDocument/2006/relationships/slide" Target="/ppt/slides/slide4.xml" Id="R37f4b98bdc8c46e3" /><Relationship Type="http://schemas.openxmlformats.org/officeDocument/2006/relationships/slide" Target="/ppt/slides/slide5.xml" Id="R48fe7204770e4580" /><Relationship Type="http://schemas.openxmlformats.org/officeDocument/2006/relationships/slide" Target="/ppt/slides/slide6.xml" Id="Rdfc71cd77f9d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117b9e1dc43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6255f60ec4036" /><Relationship Type="http://schemas.openxmlformats.org/officeDocument/2006/relationships/theme" Target="/ppt/slideMasters/theme/theme1.xml" Id="R700ebd24bc84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6255f60ec40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3c7e8c0a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f9be47d12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2ed0c2e1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084034a0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e62bedf654b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6287907ce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