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e7bc906c9341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575d97f11049a3"/>
  </p:sldMasterIdLst>
  <p:sldIdLst>
    <p:sldId xmlns:r="http://schemas.openxmlformats.org/officeDocument/2006/relationships" id="256" r:id="R91c4ddc73e8e4a83"/>
    <p:sldId xmlns:r="http://schemas.openxmlformats.org/officeDocument/2006/relationships" id="257" r:id="R8b41784b860543ed"/>
    <p:sldId xmlns:r="http://schemas.openxmlformats.org/officeDocument/2006/relationships" id="258" r:id="Rb1c0211b011348d0"/>
    <p:sldId xmlns:r="http://schemas.openxmlformats.org/officeDocument/2006/relationships" id="259" r:id="Rf485f15724824942"/>
    <p:sldId xmlns:r="http://schemas.openxmlformats.org/officeDocument/2006/relationships" id="260" r:id="R5d3dc35ce9554104"/>
    <p:sldId xmlns:r="http://schemas.openxmlformats.org/officeDocument/2006/relationships" id="261" r:id="Ra3bc7af7114b402d"/>
    <p:sldId xmlns:r="http://schemas.openxmlformats.org/officeDocument/2006/relationships" id="262" r:id="Ra1a89e3c3fd84f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575d97f11049a3" /><Relationship Type="http://schemas.openxmlformats.org/officeDocument/2006/relationships/slide" Target="/ppt/slides/slide1.xml" Id="R91c4ddc73e8e4a83" /><Relationship Type="http://schemas.openxmlformats.org/officeDocument/2006/relationships/slide" Target="/ppt/slides/slide2.xml" Id="R8b41784b860543ed" /><Relationship Type="http://schemas.openxmlformats.org/officeDocument/2006/relationships/slide" Target="/ppt/slides/slide3.xml" Id="Rb1c0211b011348d0" /><Relationship Type="http://schemas.openxmlformats.org/officeDocument/2006/relationships/slide" Target="/ppt/slides/slide4.xml" Id="Rf485f15724824942" /><Relationship Type="http://schemas.openxmlformats.org/officeDocument/2006/relationships/slide" Target="/ppt/slides/slide5.xml" Id="R5d3dc35ce9554104" /><Relationship Type="http://schemas.openxmlformats.org/officeDocument/2006/relationships/slide" Target="/ppt/slides/slide6.xml" Id="Ra3bc7af7114b402d" /><Relationship Type="http://schemas.openxmlformats.org/officeDocument/2006/relationships/slide" Target="/ppt/slides/slide7.xml" Id="Ra1a89e3c3fd84f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ad6341de7b46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35a9054ba74864" /><Relationship Type="http://schemas.openxmlformats.org/officeDocument/2006/relationships/theme" Target="/ppt/slideMasters/theme/theme1.xml" Id="Rc51ce272297447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35a9054ba748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3bf40a340542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5198d93c641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d06f5103b48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d0af6358346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50ec000f743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b789ac8374f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9eba945b14f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BOVIND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BOVIND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555 184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4 934 551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5 163 359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BOVIND FURUSETH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Oberst Rodes vei 17C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917 840 601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