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1481601c6d747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a2e6e9a98af4c84"/>
  </p:sldMasterIdLst>
  <p:sldIdLst>
    <p:sldId xmlns:r="http://schemas.openxmlformats.org/officeDocument/2006/relationships" id="256" r:id="R485135f5a7ac43c5"/>
    <p:sldId xmlns:r="http://schemas.openxmlformats.org/officeDocument/2006/relationships" id="257" r:id="R2b5ea07c87a24fff"/>
    <p:sldId xmlns:r="http://schemas.openxmlformats.org/officeDocument/2006/relationships" id="258" r:id="Re3d21d5d13c44646"/>
    <p:sldId xmlns:r="http://schemas.openxmlformats.org/officeDocument/2006/relationships" id="259" r:id="R9799404ddd9c4f71"/>
    <p:sldId xmlns:r="http://schemas.openxmlformats.org/officeDocument/2006/relationships" id="260" r:id="Re099da0e180f4e51"/>
    <p:sldId xmlns:r="http://schemas.openxmlformats.org/officeDocument/2006/relationships" id="261" r:id="Rd3f617c22fae47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2e6e9a98af4c84" /><Relationship Type="http://schemas.openxmlformats.org/officeDocument/2006/relationships/slide" Target="/ppt/slides/slide1.xml" Id="R485135f5a7ac43c5" /><Relationship Type="http://schemas.openxmlformats.org/officeDocument/2006/relationships/slide" Target="/ppt/slides/slide2.xml" Id="R2b5ea07c87a24fff" /><Relationship Type="http://schemas.openxmlformats.org/officeDocument/2006/relationships/slide" Target="/ppt/slides/slide3.xml" Id="Re3d21d5d13c44646" /><Relationship Type="http://schemas.openxmlformats.org/officeDocument/2006/relationships/slide" Target="/ppt/slides/slide4.xml" Id="R9799404ddd9c4f71" /><Relationship Type="http://schemas.openxmlformats.org/officeDocument/2006/relationships/slide" Target="/ppt/slides/slide5.xml" Id="Re099da0e180f4e51" /><Relationship Type="http://schemas.openxmlformats.org/officeDocument/2006/relationships/slide" Target="/ppt/slides/slide6.xml" Id="Rd3f617c22fae47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2bef9fe40646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6aeefe6a9f4a09" /><Relationship Type="http://schemas.openxmlformats.org/officeDocument/2006/relationships/theme" Target="/ppt/slideMasters/theme/theme1.xml" Id="R8e4d630af057405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6aeefe6a9f4a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aa79e5c2d54b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a57454595d46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b8dda39ec840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5b15582a51419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a5a61fb289489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b694c7fceb4d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KINGS-BAY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KINGS-BAY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KINGS-BAY AS ble etablert [år] og holder til i Leinøy.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KINGS-BAY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KINGS-BAY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KINGS-BAY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170 073 457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71 854 786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72 107 407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466 450 720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665 678 509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KINGS-BAY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Bjørn Sævik, Myrane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6094 Leinøy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917 838 607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KINGS-BAY AS</a:t>
            </a:r>
          </a:p>
        </p:txBody>
      </p:sp>
    </p:spTree>
  </p:cSld>
  <p:clrMapOvr>
    <a:masterClrMapping xmlns:a="http://schemas.openxmlformats.org/drawingml/2006/main"/>
  </p:clrMapOvr>
</p:sld>
</file>