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ae1258b5b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0c4f2364547c5"/>
  </p:sldMasterIdLst>
  <p:sldIdLst>
    <p:sldId xmlns:r="http://schemas.openxmlformats.org/officeDocument/2006/relationships" id="256" r:id="Rb8ee69d11a1a42b3"/>
    <p:sldId xmlns:r="http://schemas.openxmlformats.org/officeDocument/2006/relationships" id="257" r:id="R618b38ef8ccc42d0"/>
    <p:sldId xmlns:r="http://schemas.openxmlformats.org/officeDocument/2006/relationships" id="258" r:id="R55ab5fd8280e4ee9"/>
    <p:sldId xmlns:r="http://schemas.openxmlformats.org/officeDocument/2006/relationships" id="259" r:id="R22db3f91c61f4ae3"/>
    <p:sldId xmlns:r="http://schemas.openxmlformats.org/officeDocument/2006/relationships" id="260" r:id="R9ff0a77fe81e4059"/>
    <p:sldId xmlns:r="http://schemas.openxmlformats.org/officeDocument/2006/relationships" id="261" r:id="Rb2050a79f3944c28"/>
    <p:sldId xmlns:r="http://schemas.openxmlformats.org/officeDocument/2006/relationships" id="262" r:id="R0c42539c4e4e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0c4f2364547c5" /><Relationship Type="http://schemas.openxmlformats.org/officeDocument/2006/relationships/slide" Target="/ppt/slides/slide1.xml" Id="Rb8ee69d11a1a42b3" /><Relationship Type="http://schemas.openxmlformats.org/officeDocument/2006/relationships/slide" Target="/ppt/slides/slide2.xml" Id="R618b38ef8ccc42d0" /><Relationship Type="http://schemas.openxmlformats.org/officeDocument/2006/relationships/slide" Target="/ppt/slides/slide3.xml" Id="R55ab5fd8280e4ee9" /><Relationship Type="http://schemas.openxmlformats.org/officeDocument/2006/relationships/slide" Target="/ppt/slides/slide4.xml" Id="R22db3f91c61f4ae3" /><Relationship Type="http://schemas.openxmlformats.org/officeDocument/2006/relationships/slide" Target="/ppt/slides/slide5.xml" Id="R9ff0a77fe81e4059" /><Relationship Type="http://schemas.openxmlformats.org/officeDocument/2006/relationships/slide" Target="/ppt/slides/slide6.xml" Id="Rb2050a79f3944c28" /><Relationship Type="http://schemas.openxmlformats.org/officeDocument/2006/relationships/slide" Target="/ppt/slides/slide7.xml" Id="R0c42539c4e4e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4533c49f3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08939ffa6431c" /><Relationship Type="http://schemas.openxmlformats.org/officeDocument/2006/relationships/theme" Target="/ppt/slideMasters/theme/theme1.xml" Id="R5b0b2e4578a8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08939ffa6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20f4ca348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d2d314537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e76d561d3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a5c1fb2dc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34289736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f578edcf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ac58c3f0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