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c01ab8380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188e25f9cd4ab5"/>
  </p:sldMasterIdLst>
  <p:sldIdLst>
    <p:sldId xmlns:r="http://schemas.openxmlformats.org/officeDocument/2006/relationships" id="256" r:id="Ra384b2fbedd5402a"/>
    <p:sldId xmlns:r="http://schemas.openxmlformats.org/officeDocument/2006/relationships" id="257" r:id="R535348892a0c4575"/>
    <p:sldId xmlns:r="http://schemas.openxmlformats.org/officeDocument/2006/relationships" id="258" r:id="R9b0f5d2b126e4648"/>
    <p:sldId xmlns:r="http://schemas.openxmlformats.org/officeDocument/2006/relationships" id="259" r:id="R77cb2dad5f484f76"/>
    <p:sldId xmlns:r="http://schemas.openxmlformats.org/officeDocument/2006/relationships" id="260" r:id="R0c5b671ebdea470a"/>
    <p:sldId xmlns:r="http://schemas.openxmlformats.org/officeDocument/2006/relationships" id="261" r:id="R4126a51e054047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88e25f9cd4ab5" /><Relationship Type="http://schemas.openxmlformats.org/officeDocument/2006/relationships/slide" Target="/ppt/slides/slide1.xml" Id="Ra384b2fbedd5402a" /><Relationship Type="http://schemas.openxmlformats.org/officeDocument/2006/relationships/slide" Target="/ppt/slides/slide2.xml" Id="R535348892a0c4575" /><Relationship Type="http://schemas.openxmlformats.org/officeDocument/2006/relationships/slide" Target="/ppt/slides/slide3.xml" Id="R9b0f5d2b126e4648" /><Relationship Type="http://schemas.openxmlformats.org/officeDocument/2006/relationships/slide" Target="/ppt/slides/slide4.xml" Id="R77cb2dad5f484f76" /><Relationship Type="http://schemas.openxmlformats.org/officeDocument/2006/relationships/slide" Target="/ppt/slides/slide5.xml" Id="R0c5b671ebdea470a" /><Relationship Type="http://schemas.openxmlformats.org/officeDocument/2006/relationships/slide" Target="/ppt/slides/slide6.xml" Id="R4126a51e054047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ee8d69a27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ae30a87b64245" /><Relationship Type="http://schemas.openxmlformats.org/officeDocument/2006/relationships/theme" Target="/ppt/slideMasters/theme/theme1.xml" Id="R90069247d445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ae30a87b6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79439275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d13e69962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c3b743315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d46ce309e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918dbdbcb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1f7824a07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