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ae5d4f211d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c5305483d7427c"/>
  </p:sldMasterIdLst>
  <p:sldIdLst>
    <p:sldId xmlns:r="http://schemas.openxmlformats.org/officeDocument/2006/relationships" id="256" r:id="Rdff1704da213454f"/>
    <p:sldId xmlns:r="http://schemas.openxmlformats.org/officeDocument/2006/relationships" id="257" r:id="R300cbd76a8204bb6"/>
    <p:sldId xmlns:r="http://schemas.openxmlformats.org/officeDocument/2006/relationships" id="258" r:id="R9250aaea5ed34a6f"/>
    <p:sldId xmlns:r="http://schemas.openxmlformats.org/officeDocument/2006/relationships" id="259" r:id="Rd1968d39c6444269"/>
    <p:sldId xmlns:r="http://schemas.openxmlformats.org/officeDocument/2006/relationships" id="260" r:id="R3ca045dedfde46cc"/>
    <p:sldId xmlns:r="http://schemas.openxmlformats.org/officeDocument/2006/relationships" id="261" r:id="Rc7c7f64e7f794f3c"/>
    <p:sldId xmlns:r="http://schemas.openxmlformats.org/officeDocument/2006/relationships" id="262" r:id="R497ce61fb293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5305483d7427c" /><Relationship Type="http://schemas.openxmlformats.org/officeDocument/2006/relationships/slide" Target="/ppt/slides/slide1.xml" Id="Rdff1704da213454f" /><Relationship Type="http://schemas.openxmlformats.org/officeDocument/2006/relationships/slide" Target="/ppt/slides/slide2.xml" Id="R300cbd76a8204bb6" /><Relationship Type="http://schemas.openxmlformats.org/officeDocument/2006/relationships/slide" Target="/ppt/slides/slide3.xml" Id="R9250aaea5ed34a6f" /><Relationship Type="http://schemas.openxmlformats.org/officeDocument/2006/relationships/slide" Target="/ppt/slides/slide4.xml" Id="Rd1968d39c6444269" /><Relationship Type="http://schemas.openxmlformats.org/officeDocument/2006/relationships/slide" Target="/ppt/slides/slide5.xml" Id="R3ca045dedfde46cc" /><Relationship Type="http://schemas.openxmlformats.org/officeDocument/2006/relationships/slide" Target="/ppt/slides/slide6.xml" Id="Rc7c7f64e7f794f3c" /><Relationship Type="http://schemas.openxmlformats.org/officeDocument/2006/relationships/slide" Target="/ppt/slides/slide7.xml" Id="R497ce61fb293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2003d240d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48bf7362e4652" /><Relationship Type="http://schemas.openxmlformats.org/officeDocument/2006/relationships/theme" Target="/ppt/slideMasters/theme/theme1.xml" Id="Rc95d7b5d4f1c40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48bf7362e46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d6cd8cc0e49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18f2e6b1d4e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6df8988df4a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b75da8ef3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51d7154b243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4fc00207946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cb343858f48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EIENDOM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−2 012 675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3 149 530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54 282 582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SOLBERG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917 826 978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