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e19728d94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1fcde170b4e49"/>
  </p:sldMasterIdLst>
  <p:sldIdLst>
    <p:sldId xmlns:r="http://schemas.openxmlformats.org/officeDocument/2006/relationships" id="256" r:id="R5d962f824487483e"/>
    <p:sldId xmlns:r="http://schemas.openxmlformats.org/officeDocument/2006/relationships" id="257" r:id="Rb6e3f9d395f64ba2"/>
    <p:sldId xmlns:r="http://schemas.openxmlformats.org/officeDocument/2006/relationships" id="258" r:id="R2ff368066727435d"/>
    <p:sldId xmlns:r="http://schemas.openxmlformats.org/officeDocument/2006/relationships" id="259" r:id="Rd52b1f5a6f9e494d"/>
    <p:sldId xmlns:r="http://schemas.openxmlformats.org/officeDocument/2006/relationships" id="260" r:id="Rc748cbd331a74b6e"/>
    <p:sldId xmlns:r="http://schemas.openxmlformats.org/officeDocument/2006/relationships" id="261" r:id="R27319b123f93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1fcde170b4e49" /><Relationship Type="http://schemas.openxmlformats.org/officeDocument/2006/relationships/slide" Target="/ppt/slides/slide1.xml" Id="R5d962f824487483e" /><Relationship Type="http://schemas.openxmlformats.org/officeDocument/2006/relationships/slide" Target="/ppt/slides/slide2.xml" Id="Rb6e3f9d395f64ba2" /><Relationship Type="http://schemas.openxmlformats.org/officeDocument/2006/relationships/slide" Target="/ppt/slides/slide3.xml" Id="R2ff368066727435d" /><Relationship Type="http://schemas.openxmlformats.org/officeDocument/2006/relationships/slide" Target="/ppt/slides/slide4.xml" Id="Rd52b1f5a6f9e494d" /><Relationship Type="http://schemas.openxmlformats.org/officeDocument/2006/relationships/slide" Target="/ppt/slides/slide5.xml" Id="Rc748cbd331a74b6e" /><Relationship Type="http://schemas.openxmlformats.org/officeDocument/2006/relationships/slide" Target="/ppt/slides/slide6.xml" Id="R27319b123f93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6b792d6b0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1be85540b45f6" /><Relationship Type="http://schemas.openxmlformats.org/officeDocument/2006/relationships/theme" Target="/ppt/slideMasters/theme/theme1.xml" Id="R00fb221902be48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1be85540b45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4fc39de8443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61acf6807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8a52f6ed04d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1eda7e295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5c59d2a564c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9f516048942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