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23efc6a3d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b10dd0455448f"/>
  </p:sldMasterIdLst>
  <p:sldIdLst>
    <p:sldId xmlns:r="http://schemas.openxmlformats.org/officeDocument/2006/relationships" id="256" r:id="R47741c36241f4c26"/>
    <p:sldId xmlns:r="http://schemas.openxmlformats.org/officeDocument/2006/relationships" id="257" r:id="R70ffa2e3eba24387"/>
    <p:sldId xmlns:r="http://schemas.openxmlformats.org/officeDocument/2006/relationships" id="258" r:id="R922ecd1de16749db"/>
    <p:sldId xmlns:r="http://schemas.openxmlformats.org/officeDocument/2006/relationships" id="259" r:id="R3b1524d104c2484d"/>
    <p:sldId xmlns:r="http://schemas.openxmlformats.org/officeDocument/2006/relationships" id="260" r:id="Rb6f7d79db5414950"/>
    <p:sldId xmlns:r="http://schemas.openxmlformats.org/officeDocument/2006/relationships" id="261" r:id="Rc75cbe1a97674bdc"/>
    <p:sldId xmlns:r="http://schemas.openxmlformats.org/officeDocument/2006/relationships" id="262" r:id="R3b91974c3a47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b10dd0455448f" /><Relationship Type="http://schemas.openxmlformats.org/officeDocument/2006/relationships/slide" Target="/ppt/slides/slide1.xml" Id="R47741c36241f4c26" /><Relationship Type="http://schemas.openxmlformats.org/officeDocument/2006/relationships/slide" Target="/ppt/slides/slide2.xml" Id="R70ffa2e3eba24387" /><Relationship Type="http://schemas.openxmlformats.org/officeDocument/2006/relationships/slide" Target="/ppt/slides/slide3.xml" Id="R922ecd1de16749db" /><Relationship Type="http://schemas.openxmlformats.org/officeDocument/2006/relationships/slide" Target="/ppt/slides/slide4.xml" Id="R3b1524d104c2484d" /><Relationship Type="http://schemas.openxmlformats.org/officeDocument/2006/relationships/slide" Target="/ppt/slides/slide5.xml" Id="Rb6f7d79db5414950" /><Relationship Type="http://schemas.openxmlformats.org/officeDocument/2006/relationships/slide" Target="/ppt/slides/slide6.xml" Id="Rc75cbe1a97674bdc" /><Relationship Type="http://schemas.openxmlformats.org/officeDocument/2006/relationships/slide" Target="/ppt/slides/slide7.xml" Id="R3b91974c3a47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bdd79c497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0f303e1b4f2a" /><Relationship Type="http://schemas.openxmlformats.org/officeDocument/2006/relationships/theme" Target="/ppt/slideMasters/theme/theme1.xml" Id="Rac488c0c9e1f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70f303e1b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aa67be71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a44983f5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6c317b5d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279a78d8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d43ba9bd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eaadad687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92800f4b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BETA INVESTMENT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BETA INVESTMENT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36 298 515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36 473 418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ANHU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