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41842a707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ff98eccb246a5"/>
  </p:sldMasterIdLst>
  <p:sldIdLst>
    <p:sldId xmlns:r="http://schemas.openxmlformats.org/officeDocument/2006/relationships" id="256" r:id="R6e5505f5b5a144c2"/>
    <p:sldId xmlns:r="http://schemas.openxmlformats.org/officeDocument/2006/relationships" id="257" r:id="R891a186748f743ce"/>
    <p:sldId xmlns:r="http://schemas.openxmlformats.org/officeDocument/2006/relationships" id="258" r:id="R543879c33e084eed"/>
    <p:sldId xmlns:r="http://schemas.openxmlformats.org/officeDocument/2006/relationships" id="259" r:id="Rd4935df022434cd3"/>
    <p:sldId xmlns:r="http://schemas.openxmlformats.org/officeDocument/2006/relationships" id="260" r:id="R7916d888d8464525"/>
    <p:sldId xmlns:r="http://schemas.openxmlformats.org/officeDocument/2006/relationships" id="261" r:id="Ra7da1714664440a2"/>
    <p:sldId xmlns:r="http://schemas.openxmlformats.org/officeDocument/2006/relationships" id="262" r:id="R22d64f13bddf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ff98eccb246a5" /><Relationship Type="http://schemas.openxmlformats.org/officeDocument/2006/relationships/slide" Target="/ppt/slides/slide1.xml" Id="R6e5505f5b5a144c2" /><Relationship Type="http://schemas.openxmlformats.org/officeDocument/2006/relationships/slide" Target="/ppt/slides/slide2.xml" Id="R891a186748f743ce" /><Relationship Type="http://schemas.openxmlformats.org/officeDocument/2006/relationships/slide" Target="/ppt/slides/slide3.xml" Id="R543879c33e084eed" /><Relationship Type="http://schemas.openxmlformats.org/officeDocument/2006/relationships/slide" Target="/ppt/slides/slide4.xml" Id="Rd4935df022434cd3" /><Relationship Type="http://schemas.openxmlformats.org/officeDocument/2006/relationships/slide" Target="/ppt/slides/slide5.xml" Id="R7916d888d8464525" /><Relationship Type="http://schemas.openxmlformats.org/officeDocument/2006/relationships/slide" Target="/ppt/slides/slide6.xml" Id="Ra7da1714664440a2" /><Relationship Type="http://schemas.openxmlformats.org/officeDocument/2006/relationships/slide" Target="/ppt/slides/slide7.xml" Id="R22d64f13bddf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914a29c07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4b6a1ce064b7f" /><Relationship Type="http://schemas.openxmlformats.org/officeDocument/2006/relationships/theme" Target="/ppt/slideMasters/theme/theme1.xml" Id="R2aac6b7608be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4b6a1ce06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cbde2430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c80d3ab0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57388ffd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0dfbcff9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ae299334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bf33a8e2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56307d7bf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