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b8fa6b87d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96854a54c4600"/>
  </p:sldMasterIdLst>
  <p:sldIdLst>
    <p:sldId xmlns:r="http://schemas.openxmlformats.org/officeDocument/2006/relationships" id="256" r:id="R4ec967a6f7c04986"/>
    <p:sldId xmlns:r="http://schemas.openxmlformats.org/officeDocument/2006/relationships" id="257" r:id="R6901760d17924b61"/>
    <p:sldId xmlns:r="http://schemas.openxmlformats.org/officeDocument/2006/relationships" id="258" r:id="R30ddbdf6ea0e4b41"/>
    <p:sldId xmlns:r="http://schemas.openxmlformats.org/officeDocument/2006/relationships" id="259" r:id="R14149ad254074a5a"/>
    <p:sldId xmlns:r="http://schemas.openxmlformats.org/officeDocument/2006/relationships" id="260" r:id="R47344175d3034d4d"/>
    <p:sldId xmlns:r="http://schemas.openxmlformats.org/officeDocument/2006/relationships" id="261" r:id="R539202d68c1b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96854a54c4600" /><Relationship Type="http://schemas.openxmlformats.org/officeDocument/2006/relationships/slide" Target="/ppt/slides/slide1.xml" Id="R4ec967a6f7c04986" /><Relationship Type="http://schemas.openxmlformats.org/officeDocument/2006/relationships/slide" Target="/ppt/slides/slide2.xml" Id="R6901760d17924b61" /><Relationship Type="http://schemas.openxmlformats.org/officeDocument/2006/relationships/slide" Target="/ppt/slides/slide3.xml" Id="R30ddbdf6ea0e4b41" /><Relationship Type="http://schemas.openxmlformats.org/officeDocument/2006/relationships/slide" Target="/ppt/slides/slide4.xml" Id="R14149ad254074a5a" /><Relationship Type="http://schemas.openxmlformats.org/officeDocument/2006/relationships/slide" Target="/ppt/slides/slide5.xml" Id="R47344175d3034d4d" /><Relationship Type="http://schemas.openxmlformats.org/officeDocument/2006/relationships/slide" Target="/ppt/slides/slide6.xml" Id="R539202d68c1b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fed1ff5d6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f280abbb649ef" /><Relationship Type="http://schemas.openxmlformats.org/officeDocument/2006/relationships/theme" Target="/ppt/slideMasters/theme/theme1.xml" Id="R3f194e9ec7a2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f280abbb6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dc05ffea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5fd7790d4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593f10024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4388e275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6739ed3e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080c91c1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