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3c43a7863d43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bce406d7aa4ed3"/>
  </p:sldMasterIdLst>
  <p:sldIdLst>
    <p:sldId xmlns:r="http://schemas.openxmlformats.org/officeDocument/2006/relationships" id="256" r:id="Re7afd4bf40ae4874"/>
    <p:sldId xmlns:r="http://schemas.openxmlformats.org/officeDocument/2006/relationships" id="257" r:id="R08edddc80bd648dd"/>
    <p:sldId xmlns:r="http://schemas.openxmlformats.org/officeDocument/2006/relationships" id="258" r:id="Rb9cda43c31f3421b"/>
    <p:sldId xmlns:r="http://schemas.openxmlformats.org/officeDocument/2006/relationships" id="259" r:id="Red196bb6a6f94169"/>
    <p:sldId xmlns:r="http://schemas.openxmlformats.org/officeDocument/2006/relationships" id="260" r:id="R5312b51f5af74b5e"/>
    <p:sldId xmlns:r="http://schemas.openxmlformats.org/officeDocument/2006/relationships" id="261" r:id="R4d671fa02d6647c6"/>
    <p:sldId xmlns:r="http://schemas.openxmlformats.org/officeDocument/2006/relationships" id="262" r:id="Rbede2fce008b40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bce406d7aa4ed3" /><Relationship Type="http://schemas.openxmlformats.org/officeDocument/2006/relationships/slide" Target="/ppt/slides/slide1.xml" Id="Re7afd4bf40ae4874" /><Relationship Type="http://schemas.openxmlformats.org/officeDocument/2006/relationships/slide" Target="/ppt/slides/slide2.xml" Id="R08edddc80bd648dd" /><Relationship Type="http://schemas.openxmlformats.org/officeDocument/2006/relationships/slide" Target="/ppt/slides/slide3.xml" Id="Rb9cda43c31f3421b" /><Relationship Type="http://schemas.openxmlformats.org/officeDocument/2006/relationships/slide" Target="/ppt/slides/slide4.xml" Id="Red196bb6a6f94169" /><Relationship Type="http://schemas.openxmlformats.org/officeDocument/2006/relationships/slide" Target="/ppt/slides/slide5.xml" Id="R5312b51f5af74b5e" /><Relationship Type="http://schemas.openxmlformats.org/officeDocument/2006/relationships/slide" Target="/ppt/slides/slide6.xml" Id="R4d671fa02d6647c6" /><Relationship Type="http://schemas.openxmlformats.org/officeDocument/2006/relationships/slide" Target="/ppt/slides/slide7.xml" Id="Rbede2fce008b40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01940945fe41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e6851ec71340af" /><Relationship Type="http://schemas.openxmlformats.org/officeDocument/2006/relationships/theme" Target="/ppt/slideMasters/theme/theme1.xml" Id="R5e7e63df5af547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e6851ec71340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c230c151de42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9fb89bf09042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7b931a0c3c49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c82d99ccbe44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2f4b0ee8c543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84079540174d3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4e3bb0771e48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AZETS NORWAY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NORWAY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AZETS NORWAY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NORWAY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NORWAY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NORWAY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−6 299 170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25 306 203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1 388 202 960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2 871 803 356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NORWAY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AZETS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NORWAY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151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917 801 975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AZETS NORWAY HOLDING AS</a:t>
            </a:r>
          </a:p>
        </p:txBody>
      </p:sp>
    </p:spTree>
  </p:cSld>
  <p:clrMapOvr>
    <a:masterClrMapping xmlns:a="http://schemas.openxmlformats.org/drawingml/2006/main"/>
  </p:clrMapOvr>
</p:sld>
</file>