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04e4e00de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f4cab3c5447fd"/>
  </p:sldMasterIdLst>
  <p:sldIdLst>
    <p:sldId xmlns:r="http://schemas.openxmlformats.org/officeDocument/2006/relationships" id="256" r:id="Ra3e203c6e6ed473e"/>
    <p:sldId xmlns:r="http://schemas.openxmlformats.org/officeDocument/2006/relationships" id="257" r:id="R5534d107eafa40c0"/>
    <p:sldId xmlns:r="http://schemas.openxmlformats.org/officeDocument/2006/relationships" id="258" r:id="Rfa42027b70d144df"/>
    <p:sldId xmlns:r="http://schemas.openxmlformats.org/officeDocument/2006/relationships" id="259" r:id="R8318eff9ec9e4992"/>
    <p:sldId xmlns:r="http://schemas.openxmlformats.org/officeDocument/2006/relationships" id="260" r:id="Ra278680e53c54476"/>
    <p:sldId xmlns:r="http://schemas.openxmlformats.org/officeDocument/2006/relationships" id="261" r:id="R67f56fe88fa5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f4cab3c5447fd" /><Relationship Type="http://schemas.openxmlformats.org/officeDocument/2006/relationships/slide" Target="/ppt/slides/slide1.xml" Id="Ra3e203c6e6ed473e" /><Relationship Type="http://schemas.openxmlformats.org/officeDocument/2006/relationships/slide" Target="/ppt/slides/slide2.xml" Id="R5534d107eafa40c0" /><Relationship Type="http://schemas.openxmlformats.org/officeDocument/2006/relationships/slide" Target="/ppt/slides/slide3.xml" Id="Rfa42027b70d144df" /><Relationship Type="http://schemas.openxmlformats.org/officeDocument/2006/relationships/slide" Target="/ppt/slides/slide4.xml" Id="R8318eff9ec9e4992" /><Relationship Type="http://schemas.openxmlformats.org/officeDocument/2006/relationships/slide" Target="/ppt/slides/slide5.xml" Id="Ra278680e53c54476" /><Relationship Type="http://schemas.openxmlformats.org/officeDocument/2006/relationships/slide" Target="/ppt/slides/slide6.xml" Id="R67f56fe88fa5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8789743d4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21da808b4484" /><Relationship Type="http://schemas.openxmlformats.org/officeDocument/2006/relationships/theme" Target="/ppt/slideMasters/theme/theme1.xml" Id="R405b35bc18c8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021da808b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fd118bfc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e687e69a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fc3be776b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5f691d84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02432f5d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a8bc39185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