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6f11dca59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b063174ce4ab4"/>
  </p:sldMasterIdLst>
  <p:sldIdLst>
    <p:sldId xmlns:r="http://schemas.openxmlformats.org/officeDocument/2006/relationships" id="256" r:id="R56e0ac006d2a41c3"/>
    <p:sldId xmlns:r="http://schemas.openxmlformats.org/officeDocument/2006/relationships" id="257" r:id="R5293e30b1a114956"/>
    <p:sldId xmlns:r="http://schemas.openxmlformats.org/officeDocument/2006/relationships" id="258" r:id="R925a7dc80d4a41a5"/>
    <p:sldId xmlns:r="http://schemas.openxmlformats.org/officeDocument/2006/relationships" id="259" r:id="Ra6ae38cefc73497d"/>
    <p:sldId xmlns:r="http://schemas.openxmlformats.org/officeDocument/2006/relationships" id="260" r:id="R69feaf48594642a3"/>
    <p:sldId xmlns:r="http://schemas.openxmlformats.org/officeDocument/2006/relationships" id="261" r:id="R612e4eec305c45be"/>
    <p:sldId xmlns:r="http://schemas.openxmlformats.org/officeDocument/2006/relationships" id="262" r:id="R109a87396a6f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b063174ce4ab4" /><Relationship Type="http://schemas.openxmlformats.org/officeDocument/2006/relationships/slide" Target="/ppt/slides/slide1.xml" Id="R56e0ac006d2a41c3" /><Relationship Type="http://schemas.openxmlformats.org/officeDocument/2006/relationships/slide" Target="/ppt/slides/slide2.xml" Id="R5293e30b1a114956" /><Relationship Type="http://schemas.openxmlformats.org/officeDocument/2006/relationships/slide" Target="/ppt/slides/slide3.xml" Id="R925a7dc80d4a41a5" /><Relationship Type="http://schemas.openxmlformats.org/officeDocument/2006/relationships/slide" Target="/ppt/slides/slide4.xml" Id="Ra6ae38cefc73497d" /><Relationship Type="http://schemas.openxmlformats.org/officeDocument/2006/relationships/slide" Target="/ppt/slides/slide5.xml" Id="R69feaf48594642a3" /><Relationship Type="http://schemas.openxmlformats.org/officeDocument/2006/relationships/slide" Target="/ppt/slides/slide6.xml" Id="R612e4eec305c45be" /><Relationship Type="http://schemas.openxmlformats.org/officeDocument/2006/relationships/slide" Target="/ppt/slides/slide7.xml" Id="R109a87396a6f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d4eb00da8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6344511c44128" /><Relationship Type="http://schemas.openxmlformats.org/officeDocument/2006/relationships/theme" Target="/ppt/slideMasters/theme/theme1.xml" Id="R0a404049b1c746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16344511c4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ae7f7c73e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a4f5efde543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c7570f66b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06698fc00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01bcd27084e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a7fc2e345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28fe3e1c4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SOLBERG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18 738 419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STEIN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917 778 663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