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28e4e1392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fd9de185b4c4f"/>
  </p:sldMasterIdLst>
  <p:sldIdLst>
    <p:sldId xmlns:r="http://schemas.openxmlformats.org/officeDocument/2006/relationships" id="256" r:id="Rf8342a0774494694"/>
    <p:sldId xmlns:r="http://schemas.openxmlformats.org/officeDocument/2006/relationships" id="257" r:id="R10d2e82b5da84d16"/>
    <p:sldId xmlns:r="http://schemas.openxmlformats.org/officeDocument/2006/relationships" id="258" r:id="R351827ea3a6542c8"/>
    <p:sldId xmlns:r="http://schemas.openxmlformats.org/officeDocument/2006/relationships" id="259" r:id="R5582f95441e842ce"/>
    <p:sldId xmlns:r="http://schemas.openxmlformats.org/officeDocument/2006/relationships" id="260" r:id="R3caa77d7d57141f0"/>
    <p:sldId xmlns:r="http://schemas.openxmlformats.org/officeDocument/2006/relationships" id="261" r:id="R1fe1ba89a1884343"/>
    <p:sldId xmlns:r="http://schemas.openxmlformats.org/officeDocument/2006/relationships" id="262" r:id="Rcc30913d74eb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fd9de185b4c4f" /><Relationship Type="http://schemas.openxmlformats.org/officeDocument/2006/relationships/slide" Target="/ppt/slides/slide1.xml" Id="Rf8342a0774494694" /><Relationship Type="http://schemas.openxmlformats.org/officeDocument/2006/relationships/slide" Target="/ppt/slides/slide2.xml" Id="R10d2e82b5da84d16" /><Relationship Type="http://schemas.openxmlformats.org/officeDocument/2006/relationships/slide" Target="/ppt/slides/slide3.xml" Id="R351827ea3a6542c8" /><Relationship Type="http://schemas.openxmlformats.org/officeDocument/2006/relationships/slide" Target="/ppt/slides/slide4.xml" Id="R5582f95441e842ce" /><Relationship Type="http://schemas.openxmlformats.org/officeDocument/2006/relationships/slide" Target="/ppt/slides/slide5.xml" Id="R3caa77d7d57141f0" /><Relationship Type="http://schemas.openxmlformats.org/officeDocument/2006/relationships/slide" Target="/ppt/slides/slide6.xml" Id="R1fe1ba89a1884343" /><Relationship Type="http://schemas.openxmlformats.org/officeDocument/2006/relationships/slide" Target="/ppt/slides/slide7.xml" Id="Rcc30913d74eb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f5fece1c2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1307c36445ab" /><Relationship Type="http://schemas.openxmlformats.org/officeDocument/2006/relationships/theme" Target="/ppt/slideMasters/theme/theme1.xml" Id="R8616aabfe108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31307c364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625d8838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9f2be3f2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5247b5ba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f2ca0b59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7378ef57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20ec3d35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2c62bef8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 NORWAY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−49 485 861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4 859 571 383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10 068 527 385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BIDCO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