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b3b236d03b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107be4d3e4c09"/>
  </p:sldMasterIdLst>
  <p:sldIdLst>
    <p:sldId xmlns:r="http://schemas.openxmlformats.org/officeDocument/2006/relationships" id="256" r:id="Rfe5e74fca6db46af"/>
    <p:sldId xmlns:r="http://schemas.openxmlformats.org/officeDocument/2006/relationships" id="257" r:id="Rc545c807143849aa"/>
    <p:sldId xmlns:r="http://schemas.openxmlformats.org/officeDocument/2006/relationships" id="258" r:id="R02a8ff3f897b4cf5"/>
    <p:sldId xmlns:r="http://schemas.openxmlformats.org/officeDocument/2006/relationships" id="259" r:id="R22f7f48ee17648bf"/>
    <p:sldId xmlns:r="http://schemas.openxmlformats.org/officeDocument/2006/relationships" id="260" r:id="Rb880dbddd86f4da6"/>
    <p:sldId xmlns:r="http://schemas.openxmlformats.org/officeDocument/2006/relationships" id="261" r:id="R3ff0b3f78c734ec2"/>
    <p:sldId xmlns:r="http://schemas.openxmlformats.org/officeDocument/2006/relationships" id="262" r:id="R1352c6ba9dcd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107be4d3e4c09" /><Relationship Type="http://schemas.openxmlformats.org/officeDocument/2006/relationships/slide" Target="/ppt/slides/slide1.xml" Id="Rfe5e74fca6db46af" /><Relationship Type="http://schemas.openxmlformats.org/officeDocument/2006/relationships/slide" Target="/ppt/slides/slide2.xml" Id="Rc545c807143849aa" /><Relationship Type="http://schemas.openxmlformats.org/officeDocument/2006/relationships/slide" Target="/ppt/slides/slide3.xml" Id="R02a8ff3f897b4cf5" /><Relationship Type="http://schemas.openxmlformats.org/officeDocument/2006/relationships/slide" Target="/ppt/slides/slide4.xml" Id="R22f7f48ee17648bf" /><Relationship Type="http://schemas.openxmlformats.org/officeDocument/2006/relationships/slide" Target="/ppt/slides/slide5.xml" Id="Rb880dbddd86f4da6" /><Relationship Type="http://schemas.openxmlformats.org/officeDocument/2006/relationships/slide" Target="/ppt/slides/slide6.xml" Id="R3ff0b3f78c734ec2" /><Relationship Type="http://schemas.openxmlformats.org/officeDocument/2006/relationships/slide" Target="/ppt/slides/slide7.xml" Id="R1352c6ba9dcd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16908927b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b9080f0c24b56" /><Relationship Type="http://schemas.openxmlformats.org/officeDocument/2006/relationships/theme" Target="/ppt/slideMasters/theme/theme1.xml" Id="R2058641e3eca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bb9080f0c2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da227f602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709eec74e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4f9edcbe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5533950824c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d4cb47a18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f582631041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850be89e6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 KRAFT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35 755 423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41 033 362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Jone Heggheim, Leiv Eiriksons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