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63bfeeaab46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358711e12458c"/>
  </p:sldMasterIdLst>
  <p:sldIdLst>
    <p:sldId xmlns:r="http://schemas.openxmlformats.org/officeDocument/2006/relationships" id="256" r:id="R00eadf8b76eb4949"/>
    <p:sldId xmlns:r="http://schemas.openxmlformats.org/officeDocument/2006/relationships" id="257" r:id="R18f84c1d38a04bcf"/>
    <p:sldId xmlns:r="http://schemas.openxmlformats.org/officeDocument/2006/relationships" id="258" r:id="Rc2fd0cbddc9e4625"/>
    <p:sldId xmlns:r="http://schemas.openxmlformats.org/officeDocument/2006/relationships" id="259" r:id="R33e0dd3d054846af"/>
    <p:sldId xmlns:r="http://schemas.openxmlformats.org/officeDocument/2006/relationships" id="260" r:id="R7e2cc541b8a34560"/>
    <p:sldId xmlns:r="http://schemas.openxmlformats.org/officeDocument/2006/relationships" id="261" r:id="Rf25df0e1e86a4f70"/>
    <p:sldId xmlns:r="http://schemas.openxmlformats.org/officeDocument/2006/relationships" id="262" r:id="Ra21035829c364d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358711e12458c" /><Relationship Type="http://schemas.openxmlformats.org/officeDocument/2006/relationships/slide" Target="/ppt/slides/slide1.xml" Id="R00eadf8b76eb4949" /><Relationship Type="http://schemas.openxmlformats.org/officeDocument/2006/relationships/slide" Target="/ppt/slides/slide2.xml" Id="R18f84c1d38a04bcf" /><Relationship Type="http://schemas.openxmlformats.org/officeDocument/2006/relationships/slide" Target="/ppt/slides/slide3.xml" Id="Rc2fd0cbddc9e4625" /><Relationship Type="http://schemas.openxmlformats.org/officeDocument/2006/relationships/slide" Target="/ppt/slides/slide4.xml" Id="R33e0dd3d054846af" /><Relationship Type="http://schemas.openxmlformats.org/officeDocument/2006/relationships/slide" Target="/ppt/slides/slide5.xml" Id="R7e2cc541b8a34560" /><Relationship Type="http://schemas.openxmlformats.org/officeDocument/2006/relationships/slide" Target="/ppt/slides/slide6.xml" Id="Rf25df0e1e86a4f70" /><Relationship Type="http://schemas.openxmlformats.org/officeDocument/2006/relationships/slide" Target="/ppt/slides/slide7.xml" Id="Ra21035829c364d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c02135d22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690b0f9404d79" /><Relationship Type="http://schemas.openxmlformats.org/officeDocument/2006/relationships/theme" Target="/ppt/slideMasters/theme/theme1.xml" Id="R5fa2a5260ff646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690b0f940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1de13e667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2dec9b0af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cb3aca0d9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6a2bf7769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e829936374b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49d4698f648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dfe6ff2f14d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30 090 721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BERG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