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d683018f53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9cff1ec4134c56"/>
  </p:sldMasterIdLst>
  <p:sldIdLst>
    <p:sldId xmlns:r="http://schemas.openxmlformats.org/officeDocument/2006/relationships" id="256" r:id="Ra73e460940ef4b71"/>
    <p:sldId xmlns:r="http://schemas.openxmlformats.org/officeDocument/2006/relationships" id="257" r:id="R805fad07f1094f41"/>
    <p:sldId xmlns:r="http://schemas.openxmlformats.org/officeDocument/2006/relationships" id="258" r:id="R5420be3672e042ee"/>
    <p:sldId xmlns:r="http://schemas.openxmlformats.org/officeDocument/2006/relationships" id="259" r:id="Rb1fb076e1e944b1f"/>
    <p:sldId xmlns:r="http://schemas.openxmlformats.org/officeDocument/2006/relationships" id="260" r:id="R76176279ee8640a2"/>
    <p:sldId xmlns:r="http://schemas.openxmlformats.org/officeDocument/2006/relationships" id="261" r:id="Ra727416d5bb143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cff1ec4134c56" /><Relationship Type="http://schemas.openxmlformats.org/officeDocument/2006/relationships/slide" Target="/ppt/slides/slide1.xml" Id="Ra73e460940ef4b71" /><Relationship Type="http://schemas.openxmlformats.org/officeDocument/2006/relationships/slide" Target="/ppt/slides/slide2.xml" Id="R805fad07f1094f41" /><Relationship Type="http://schemas.openxmlformats.org/officeDocument/2006/relationships/slide" Target="/ppt/slides/slide3.xml" Id="R5420be3672e042ee" /><Relationship Type="http://schemas.openxmlformats.org/officeDocument/2006/relationships/slide" Target="/ppt/slides/slide4.xml" Id="Rb1fb076e1e944b1f" /><Relationship Type="http://schemas.openxmlformats.org/officeDocument/2006/relationships/slide" Target="/ppt/slides/slide5.xml" Id="R76176279ee8640a2" /><Relationship Type="http://schemas.openxmlformats.org/officeDocument/2006/relationships/slide" Target="/ppt/slides/slide6.xml" Id="Ra727416d5bb143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cfdf29e5140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2833034994ed1" /><Relationship Type="http://schemas.openxmlformats.org/officeDocument/2006/relationships/theme" Target="/ppt/slideMasters/theme/theme1.xml" Id="R420de0ba198348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12833034994e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ae30a8e884c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39fbf8f7d44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cee48e0044c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3051580064f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c7d28d01445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d9b368be14f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917 697 213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