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f6d90b7ad645b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085041b17404bd6"/>
  </p:sldMasterIdLst>
  <p:sldIdLst>
    <p:sldId xmlns:r="http://schemas.openxmlformats.org/officeDocument/2006/relationships" id="256" r:id="R77aa800d4bde4c4f"/>
    <p:sldId xmlns:r="http://schemas.openxmlformats.org/officeDocument/2006/relationships" id="257" r:id="R05d261adfce34013"/>
    <p:sldId xmlns:r="http://schemas.openxmlformats.org/officeDocument/2006/relationships" id="258" r:id="R3bc39eefa0c74c3b"/>
    <p:sldId xmlns:r="http://schemas.openxmlformats.org/officeDocument/2006/relationships" id="259" r:id="Rc8d0dbbcc727448f"/>
    <p:sldId xmlns:r="http://schemas.openxmlformats.org/officeDocument/2006/relationships" id="260" r:id="Rb0a01584cedc48a6"/>
    <p:sldId xmlns:r="http://schemas.openxmlformats.org/officeDocument/2006/relationships" id="261" r:id="R5af4c973ec5f42b9"/>
    <p:sldId xmlns:r="http://schemas.openxmlformats.org/officeDocument/2006/relationships" id="262" r:id="R237bf169c38a4a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85041b17404bd6" /><Relationship Type="http://schemas.openxmlformats.org/officeDocument/2006/relationships/slide" Target="/ppt/slides/slide1.xml" Id="R77aa800d4bde4c4f" /><Relationship Type="http://schemas.openxmlformats.org/officeDocument/2006/relationships/slide" Target="/ppt/slides/slide2.xml" Id="R05d261adfce34013" /><Relationship Type="http://schemas.openxmlformats.org/officeDocument/2006/relationships/slide" Target="/ppt/slides/slide3.xml" Id="R3bc39eefa0c74c3b" /><Relationship Type="http://schemas.openxmlformats.org/officeDocument/2006/relationships/slide" Target="/ppt/slides/slide4.xml" Id="Rc8d0dbbcc727448f" /><Relationship Type="http://schemas.openxmlformats.org/officeDocument/2006/relationships/slide" Target="/ppt/slides/slide5.xml" Id="Rb0a01584cedc48a6" /><Relationship Type="http://schemas.openxmlformats.org/officeDocument/2006/relationships/slide" Target="/ppt/slides/slide6.xml" Id="R5af4c973ec5f42b9" /><Relationship Type="http://schemas.openxmlformats.org/officeDocument/2006/relationships/slide" Target="/ppt/slides/slide7.xml" Id="R237bf169c38a4a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6f63b7545341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4e2442d354759" /><Relationship Type="http://schemas.openxmlformats.org/officeDocument/2006/relationships/theme" Target="/ppt/slideMasters/theme/theme1.xml" Id="Rd7d641bb011548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84e2442d35475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18ce9440243c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7a817092a455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83918f8b744b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23dad0e96f432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1551cfa8d49f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6807e565541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bdb3ce6d4a49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KONOS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KONOS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KONOS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KONOS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KONOS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KONOS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−59 853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−918 099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7 702 167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9 185 345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KONOS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LASSE SKOGVOLD ISAKSEN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MARIANNE SOLBERG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KONOS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Tidemands gate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7030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917 649 448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KONOS AS</a:t>
            </a:r>
          </a:p>
        </p:txBody>
      </p:sp>
    </p:spTree>
  </p:cSld>
  <p:clrMapOvr>
    <a:masterClrMapping xmlns:a="http://schemas.openxmlformats.org/drawingml/2006/main"/>
  </p:clrMapOvr>
</p:sld>
</file>