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1bd78a00d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e1321c68e46e8"/>
  </p:sldMasterIdLst>
  <p:sldIdLst>
    <p:sldId xmlns:r="http://schemas.openxmlformats.org/officeDocument/2006/relationships" id="256" r:id="Rd604bf13388342f8"/>
    <p:sldId xmlns:r="http://schemas.openxmlformats.org/officeDocument/2006/relationships" id="257" r:id="Rdadce405ceac473f"/>
    <p:sldId xmlns:r="http://schemas.openxmlformats.org/officeDocument/2006/relationships" id="258" r:id="Rd166771ddcfc42af"/>
    <p:sldId xmlns:r="http://schemas.openxmlformats.org/officeDocument/2006/relationships" id="259" r:id="Rcfd84b1972b3421c"/>
    <p:sldId xmlns:r="http://schemas.openxmlformats.org/officeDocument/2006/relationships" id="260" r:id="R81b6582f7502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e1321c68e46e8" /><Relationship Type="http://schemas.openxmlformats.org/officeDocument/2006/relationships/slide" Target="/ppt/slides/slide1.xml" Id="Rd604bf13388342f8" /><Relationship Type="http://schemas.openxmlformats.org/officeDocument/2006/relationships/slide" Target="/ppt/slides/slide2.xml" Id="Rdadce405ceac473f" /><Relationship Type="http://schemas.openxmlformats.org/officeDocument/2006/relationships/slide" Target="/ppt/slides/slide3.xml" Id="Rd166771ddcfc42af" /><Relationship Type="http://schemas.openxmlformats.org/officeDocument/2006/relationships/slide" Target="/ppt/slides/slide4.xml" Id="Rcfd84b1972b3421c" /><Relationship Type="http://schemas.openxmlformats.org/officeDocument/2006/relationships/slide" Target="/ppt/slides/slide5.xml" Id="R81b6582f7502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6a28f2da1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f65e887948cc" /><Relationship Type="http://schemas.openxmlformats.org/officeDocument/2006/relationships/theme" Target="/ppt/slideMasters/theme/theme1.xml" Id="R3348e41ac081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5f65e8879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60a623ad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e3d699c8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6cb4302f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93711355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94de7c85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