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8c09c75d7a41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dcb635d95a4e7d"/>
  </p:sldMasterIdLst>
  <p:sldIdLst>
    <p:sldId xmlns:r="http://schemas.openxmlformats.org/officeDocument/2006/relationships" id="256" r:id="R501cbc9241654c74"/>
    <p:sldId xmlns:r="http://schemas.openxmlformats.org/officeDocument/2006/relationships" id="257" r:id="R426a2e43c73344f6"/>
    <p:sldId xmlns:r="http://schemas.openxmlformats.org/officeDocument/2006/relationships" id="258" r:id="R935a8e01cd544697"/>
    <p:sldId xmlns:r="http://schemas.openxmlformats.org/officeDocument/2006/relationships" id="259" r:id="Rbdc35e7e24fd4dc1"/>
    <p:sldId xmlns:r="http://schemas.openxmlformats.org/officeDocument/2006/relationships" id="260" r:id="R016d9f3d84d14466"/>
    <p:sldId xmlns:r="http://schemas.openxmlformats.org/officeDocument/2006/relationships" id="261" r:id="R107b59db464a4935"/>
    <p:sldId xmlns:r="http://schemas.openxmlformats.org/officeDocument/2006/relationships" id="262" r:id="R0f46fbfce7c048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dcb635d95a4e7d" /><Relationship Type="http://schemas.openxmlformats.org/officeDocument/2006/relationships/slide" Target="/ppt/slides/slide1.xml" Id="R501cbc9241654c74" /><Relationship Type="http://schemas.openxmlformats.org/officeDocument/2006/relationships/slide" Target="/ppt/slides/slide2.xml" Id="R426a2e43c73344f6" /><Relationship Type="http://schemas.openxmlformats.org/officeDocument/2006/relationships/slide" Target="/ppt/slides/slide3.xml" Id="R935a8e01cd544697" /><Relationship Type="http://schemas.openxmlformats.org/officeDocument/2006/relationships/slide" Target="/ppt/slides/slide4.xml" Id="Rbdc35e7e24fd4dc1" /><Relationship Type="http://schemas.openxmlformats.org/officeDocument/2006/relationships/slide" Target="/ppt/slides/slide5.xml" Id="R016d9f3d84d14466" /><Relationship Type="http://schemas.openxmlformats.org/officeDocument/2006/relationships/slide" Target="/ppt/slides/slide6.xml" Id="R107b59db464a4935" /><Relationship Type="http://schemas.openxmlformats.org/officeDocument/2006/relationships/slide" Target="/ppt/slides/slide7.xml" Id="R0f46fbfce7c048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e17de95cf344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3aa5dff1d4cc6" /><Relationship Type="http://schemas.openxmlformats.org/officeDocument/2006/relationships/theme" Target="/ppt/slideMasters/theme/theme1.xml" Id="Ree115599bd4f43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23aa5dff1d4c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9b8bd9fa64c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decdce74843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f0238117440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3f392e18442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4760c55ae47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2add1212648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e9038af264c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GEORG KVERNELAND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KVERNELAND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3 473 611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5 419 227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5 432 555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KVERNELAND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917 571 007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