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7f08c92de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db9b031724ec4"/>
  </p:sldMasterIdLst>
  <p:sldIdLst>
    <p:sldId xmlns:r="http://schemas.openxmlformats.org/officeDocument/2006/relationships" id="256" r:id="R333a86e9eea04b4b"/>
    <p:sldId xmlns:r="http://schemas.openxmlformats.org/officeDocument/2006/relationships" id="257" r:id="Raf95b9f446a14deb"/>
    <p:sldId xmlns:r="http://schemas.openxmlformats.org/officeDocument/2006/relationships" id="258" r:id="Rbaf59637706844d5"/>
    <p:sldId xmlns:r="http://schemas.openxmlformats.org/officeDocument/2006/relationships" id="259" r:id="R8e3429a9e0df4110"/>
    <p:sldId xmlns:r="http://schemas.openxmlformats.org/officeDocument/2006/relationships" id="260" r:id="Ra808340d05a5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db9b031724ec4" /><Relationship Type="http://schemas.openxmlformats.org/officeDocument/2006/relationships/slide" Target="/ppt/slides/slide1.xml" Id="R333a86e9eea04b4b" /><Relationship Type="http://schemas.openxmlformats.org/officeDocument/2006/relationships/slide" Target="/ppt/slides/slide2.xml" Id="Raf95b9f446a14deb" /><Relationship Type="http://schemas.openxmlformats.org/officeDocument/2006/relationships/slide" Target="/ppt/slides/slide3.xml" Id="Rbaf59637706844d5" /><Relationship Type="http://schemas.openxmlformats.org/officeDocument/2006/relationships/slide" Target="/ppt/slides/slide4.xml" Id="R8e3429a9e0df4110" /><Relationship Type="http://schemas.openxmlformats.org/officeDocument/2006/relationships/slide" Target="/ppt/slides/slide5.xml" Id="Ra808340d05a5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1589178f5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ebb2f3914ecf" /><Relationship Type="http://schemas.openxmlformats.org/officeDocument/2006/relationships/theme" Target="/ppt/slideMasters/theme/theme1.xml" Id="R46f50ca2f5f2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67ebb2f391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24dfc80f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545971dc4c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0ddb37178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56f3adc7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73d45cddd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