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6777aa09286476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f96c68e615f4b12"/>
  </p:sldMasterIdLst>
  <p:sldIdLst>
    <p:sldId xmlns:r="http://schemas.openxmlformats.org/officeDocument/2006/relationships" id="256" r:id="R08216c7076ff4081"/>
    <p:sldId xmlns:r="http://schemas.openxmlformats.org/officeDocument/2006/relationships" id="257" r:id="Rd06d4aaed5984556"/>
    <p:sldId xmlns:r="http://schemas.openxmlformats.org/officeDocument/2006/relationships" id="258" r:id="R8b83473b9e8b49b8"/>
    <p:sldId xmlns:r="http://schemas.openxmlformats.org/officeDocument/2006/relationships" id="259" r:id="Rbfee8a0c569b4f7f"/>
    <p:sldId xmlns:r="http://schemas.openxmlformats.org/officeDocument/2006/relationships" id="260" r:id="R59663435b4fd459e"/>
    <p:sldId xmlns:r="http://schemas.openxmlformats.org/officeDocument/2006/relationships" id="261" r:id="R5a828f8939064b54"/>
    <p:sldId xmlns:r="http://schemas.openxmlformats.org/officeDocument/2006/relationships" id="262" r:id="R9eafff76d556450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96c68e615f4b12" /><Relationship Type="http://schemas.openxmlformats.org/officeDocument/2006/relationships/slide" Target="/ppt/slides/slide1.xml" Id="R08216c7076ff4081" /><Relationship Type="http://schemas.openxmlformats.org/officeDocument/2006/relationships/slide" Target="/ppt/slides/slide2.xml" Id="Rd06d4aaed5984556" /><Relationship Type="http://schemas.openxmlformats.org/officeDocument/2006/relationships/slide" Target="/ppt/slides/slide3.xml" Id="R8b83473b9e8b49b8" /><Relationship Type="http://schemas.openxmlformats.org/officeDocument/2006/relationships/slide" Target="/ppt/slides/slide4.xml" Id="Rbfee8a0c569b4f7f" /><Relationship Type="http://schemas.openxmlformats.org/officeDocument/2006/relationships/slide" Target="/ppt/slides/slide5.xml" Id="R59663435b4fd459e" /><Relationship Type="http://schemas.openxmlformats.org/officeDocument/2006/relationships/slide" Target="/ppt/slides/slide6.xml" Id="R5a828f8939064b54" /><Relationship Type="http://schemas.openxmlformats.org/officeDocument/2006/relationships/slide" Target="/ppt/slides/slide7.xml" Id="R9eafff76d556450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c50ed278ab6414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d8fa89003742e2" /><Relationship Type="http://schemas.openxmlformats.org/officeDocument/2006/relationships/theme" Target="/ppt/slideMasters/theme/theme1.xml" Id="Rd4ba0ddf0703487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0d8fa89003742e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05b4904b2c48a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96632917234f4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412e0d5690458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08a9bc726146e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8db593a8e44bf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1868b578db41c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a5551da58b408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STEINODDEN 3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3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STEINODDEN 3 AS ble etablert [år] og holder til i Egersund.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3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3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3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−21 888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−7 273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18 581 280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22 597 216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3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ÅSHILD HETLAND TOLLEFSEN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3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 Eigerøyveien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4373 Egersund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917 487 421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3 AS</a:t>
            </a:r>
          </a:p>
        </p:txBody>
      </p:sp>
    </p:spTree>
  </p:cSld>
  <p:clrMapOvr>
    <a:masterClrMapping xmlns:a="http://schemas.openxmlformats.org/drawingml/2006/main"/>
  </p:clrMapOvr>
</p:sld>
</file>