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53fab767254a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238a84bd94d73"/>
  </p:sldMasterIdLst>
  <p:sldIdLst>
    <p:sldId xmlns:r="http://schemas.openxmlformats.org/officeDocument/2006/relationships" id="256" r:id="Rf983c19859394075"/>
    <p:sldId xmlns:r="http://schemas.openxmlformats.org/officeDocument/2006/relationships" id="257" r:id="R77895c5ea07f4065"/>
    <p:sldId xmlns:r="http://schemas.openxmlformats.org/officeDocument/2006/relationships" id="258" r:id="R6cdb207c9a374a85"/>
    <p:sldId xmlns:r="http://schemas.openxmlformats.org/officeDocument/2006/relationships" id="259" r:id="R0af9f66db3fb4135"/>
    <p:sldId xmlns:r="http://schemas.openxmlformats.org/officeDocument/2006/relationships" id="260" r:id="R4423715381174876"/>
    <p:sldId xmlns:r="http://schemas.openxmlformats.org/officeDocument/2006/relationships" id="261" r:id="Rbe17619606324c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238a84bd94d73" /><Relationship Type="http://schemas.openxmlformats.org/officeDocument/2006/relationships/slide" Target="/ppt/slides/slide1.xml" Id="Rf983c19859394075" /><Relationship Type="http://schemas.openxmlformats.org/officeDocument/2006/relationships/slide" Target="/ppt/slides/slide2.xml" Id="R77895c5ea07f4065" /><Relationship Type="http://schemas.openxmlformats.org/officeDocument/2006/relationships/slide" Target="/ppt/slides/slide3.xml" Id="R6cdb207c9a374a85" /><Relationship Type="http://schemas.openxmlformats.org/officeDocument/2006/relationships/slide" Target="/ppt/slides/slide4.xml" Id="R0af9f66db3fb4135" /><Relationship Type="http://schemas.openxmlformats.org/officeDocument/2006/relationships/slide" Target="/ppt/slides/slide5.xml" Id="R4423715381174876" /><Relationship Type="http://schemas.openxmlformats.org/officeDocument/2006/relationships/slide" Target="/ppt/slides/slide6.xml" Id="Rbe17619606324c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af6839a5d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e4d95a2d8429b" /><Relationship Type="http://schemas.openxmlformats.org/officeDocument/2006/relationships/theme" Target="/ppt/slideMasters/theme/theme1.xml" Id="R3008587429ad45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4e4d95a2d842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8289b5ad2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1530ca31e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3c48fb819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c4d8941f1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500820846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1271f73f64f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