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59880175f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ae68fce254f62"/>
  </p:sldMasterIdLst>
  <p:sldIdLst>
    <p:sldId xmlns:r="http://schemas.openxmlformats.org/officeDocument/2006/relationships" id="256" r:id="Re6c738817dab4320"/>
    <p:sldId xmlns:r="http://schemas.openxmlformats.org/officeDocument/2006/relationships" id="257" r:id="R165e5edf2cd64777"/>
    <p:sldId xmlns:r="http://schemas.openxmlformats.org/officeDocument/2006/relationships" id="258" r:id="Rbba456aff4d04687"/>
    <p:sldId xmlns:r="http://schemas.openxmlformats.org/officeDocument/2006/relationships" id="259" r:id="R5b57e48a2dcb410a"/>
    <p:sldId xmlns:r="http://schemas.openxmlformats.org/officeDocument/2006/relationships" id="260" r:id="Rbc42ee3026df48f8"/>
    <p:sldId xmlns:r="http://schemas.openxmlformats.org/officeDocument/2006/relationships" id="261" r:id="Rdc59da614c5e4237"/>
    <p:sldId xmlns:r="http://schemas.openxmlformats.org/officeDocument/2006/relationships" id="262" r:id="R078f6ab4f2ce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ae68fce254f62" /><Relationship Type="http://schemas.openxmlformats.org/officeDocument/2006/relationships/slide" Target="/ppt/slides/slide1.xml" Id="Re6c738817dab4320" /><Relationship Type="http://schemas.openxmlformats.org/officeDocument/2006/relationships/slide" Target="/ppt/slides/slide2.xml" Id="R165e5edf2cd64777" /><Relationship Type="http://schemas.openxmlformats.org/officeDocument/2006/relationships/slide" Target="/ppt/slides/slide3.xml" Id="Rbba456aff4d04687" /><Relationship Type="http://schemas.openxmlformats.org/officeDocument/2006/relationships/slide" Target="/ppt/slides/slide4.xml" Id="R5b57e48a2dcb410a" /><Relationship Type="http://schemas.openxmlformats.org/officeDocument/2006/relationships/slide" Target="/ppt/slides/slide5.xml" Id="Rbc42ee3026df48f8" /><Relationship Type="http://schemas.openxmlformats.org/officeDocument/2006/relationships/slide" Target="/ppt/slides/slide6.xml" Id="Rdc59da614c5e4237" /><Relationship Type="http://schemas.openxmlformats.org/officeDocument/2006/relationships/slide" Target="/ppt/slides/slide7.xml" Id="R078f6ab4f2ce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0ff633b634e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1eb0556d64e88" /><Relationship Type="http://schemas.openxmlformats.org/officeDocument/2006/relationships/theme" Target="/ppt/slideMasters/theme/theme1.xml" Id="Rb5d18b44b214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1eb0556d6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61490e31c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878875e39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49b3bc0cb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2493322194c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0cb806c1e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e846234db4a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63d730aa94b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RØROS MALERSERVICE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RØROS MALERSERVICE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5 757 684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−582 152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1 954 555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7 583 198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TORE KVERNES TØRRES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Stamphusveien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sventorres@hotmail.com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917 473 366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RØROS MALERSERVICE AS</a:t>
            </a:r>
          </a:p>
        </p:txBody>
      </p:sp>
    </p:spTree>
  </p:cSld>
  <p:clrMapOvr>
    <a:masterClrMapping xmlns:a="http://schemas.openxmlformats.org/drawingml/2006/main"/>
  </p:clrMapOvr>
</p:sld>
</file>