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0b3ce488f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f2941a452496f"/>
  </p:sldMasterIdLst>
  <p:sldIdLst>
    <p:sldId xmlns:r="http://schemas.openxmlformats.org/officeDocument/2006/relationships" id="256" r:id="Rdf98af9dc7a74c65"/>
    <p:sldId xmlns:r="http://schemas.openxmlformats.org/officeDocument/2006/relationships" id="257" r:id="R9e368a230e324bba"/>
    <p:sldId xmlns:r="http://schemas.openxmlformats.org/officeDocument/2006/relationships" id="258" r:id="R5af0b89971f645c6"/>
    <p:sldId xmlns:r="http://schemas.openxmlformats.org/officeDocument/2006/relationships" id="259" r:id="R54c53e32e6c0460a"/>
    <p:sldId xmlns:r="http://schemas.openxmlformats.org/officeDocument/2006/relationships" id="260" r:id="R12f2760e767d4acc"/>
    <p:sldId xmlns:r="http://schemas.openxmlformats.org/officeDocument/2006/relationships" id="261" r:id="Rcdd3f96793784f18"/>
    <p:sldId xmlns:r="http://schemas.openxmlformats.org/officeDocument/2006/relationships" id="262" r:id="Rb18baa8d548b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f2941a452496f" /><Relationship Type="http://schemas.openxmlformats.org/officeDocument/2006/relationships/slide" Target="/ppt/slides/slide1.xml" Id="Rdf98af9dc7a74c65" /><Relationship Type="http://schemas.openxmlformats.org/officeDocument/2006/relationships/slide" Target="/ppt/slides/slide2.xml" Id="R9e368a230e324bba" /><Relationship Type="http://schemas.openxmlformats.org/officeDocument/2006/relationships/slide" Target="/ppt/slides/slide3.xml" Id="R5af0b89971f645c6" /><Relationship Type="http://schemas.openxmlformats.org/officeDocument/2006/relationships/slide" Target="/ppt/slides/slide4.xml" Id="R54c53e32e6c0460a" /><Relationship Type="http://schemas.openxmlformats.org/officeDocument/2006/relationships/slide" Target="/ppt/slides/slide5.xml" Id="R12f2760e767d4acc" /><Relationship Type="http://schemas.openxmlformats.org/officeDocument/2006/relationships/slide" Target="/ppt/slides/slide6.xml" Id="Rcdd3f96793784f18" /><Relationship Type="http://schemas.openxmlformats.org/officeDocument/2006/relationships/slide" Target="/ppt/slides/slide7.xml" Id="Rb18baa8d548b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ed5f87ab1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d1fc3f9584ef0" /><Relationship Type="http://schemas.openxmlformats.org/officeDocument/2006/relationships/theme" Target="/ppt/slideMasters/theme/theme1.xml" Id="R3783e136d247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d1fc3f9584e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a4fb0521c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f01d8e4dc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324c58ac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aeebbdd2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f7552a3f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8d7c80fdf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c73c3732e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JOSMAG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29 715 534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