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fdc1fe3da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7dae627134598"/>
  </p:sldMasterIdLst>
  <p:sldIdLst>
    <p:sldId xmlns:r="http://schemas.openxmlformats.org/officeDocument/2006/relationships" id="256" r:id="Rdacfa22de1334717"/>
    <p:sldId xmlns:r="http://schemas.openxmlformats.org/officeDocument/2006/relationships" id="257" r:id="Rbeddf52b6d9a4cd3"/>
    <p:sldId xmlns:r="http://schemas.openxmlformats.org/officeDocument/2006/relationships" id="258" r:id="R1a0dc58f12404dfd"/>
    <p:sldId xmlns:r="http://schemas.openxmlformats.org/officeDocument/2006/relationships" id="259" r:id="Rcb00c38584fd43f8"/>
    <p:sldId xmlns:r="http://schemas.openxmlformats.org/officeDocument/2006/relationships" id="260" r:id="R3f51511847ce42cb"/>
    <p:sldId xmlns:r="http://schemas.openxmlformats.org/officeDocument/2006/relationships" id="261" r:id="R525963b22ed24c66"/>
    <p:sldId xmlns:r="http://schemas.openxmlformats.org/officeDocument/2006/relationships" id="262" r:id="Rc580e8c946f2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7dae627134598" /><Relationship Type="http://schemas.openxmlformats.org/officeDocument/2006/relationships/slide" Target="/ppt/slides/slide1.xml" Id="Rdacfa22de1334717" /><Relationship Type="http://schemas.openxmlformats.org/officeDocument/2006/relationships/slide" Target="/ppt/slides/slide2.xml" Id="Rbeddf52b6d9a4cd3" /><Relationship Type="http://schemas.openxmlformats.org/officeDocument/2006/relationships/slide" Target="/ppt/slides/slide3.xml" Id="R1a0dc58f12404dfd" /><Relationship Type="http://schemas.openxmlformats.org/officeDocument/2006/relationships/slide" Target="/ppt/slides/slide4.xml" Id="Rcb00c38584fd43f8" /><Relationship Type="http://schemas.openxmlformats.org/officeDocument/2006/relationships/slide" Target="/ppt/slides/slide5.xml" Id="R3f51511847ce42cb" /><Relationship Type="http://schemas.openxmlformats.org/officeDocument/2006/relationships/slide" Target="/ppt/slides/slide6.xml" Id="R525963b22ed24c66" /><Relationship Type="http://schemas.openxmlformats.org/officeDocument/2006/relationships/slide" Target="/ppt/slides/slide7.xml" Id="Rc580e8c946f2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6596630f5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d2c5822d4feb" /><Relationship Type="http://schemas.openxmlformats.org/officeDocument/2006/relationships/theme" Target="/ppt/slideMasters/theme/theme1.xml" Id="R0c68da2b1729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ad2c5822d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c1ff5505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24db44b0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d68bde92f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c2d6d758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d4de2e85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67fca578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ae6415a1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